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71" r:id="rId5"/>
    <p:sldId id="272" r:id="rId6"/>
    <p:sldId id="257" r:id="rId7"/>
    <p:sldId id="270" r:id="rId8"/>
    <p:sldId id="258" r:id="rId9"/>
    <p:sldId id="262" r:id="rId10"/>
    <p:sldId id="259" r:id="rId11"/>
    <p:sldId id="260" r:id="rId12"/>
    <p:sldId id="261" r:id="rId13"/>
    <p:sldId id="269" r:id="rId14"/>
    <p:sldId id="263" r:id="rId15"/>
    <p:sldId id="265" r:id="rId16"/>
    <p:sldId id="266" r:id="rId17"/>
    <p:sldId id="268" r:id="rId18"/>
    <p:sldId id="267" r:id="rId19"/>
    <p:sldId id="264" r:id="rId2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7BAF3-23C3-43B9-973D-5B3060042098}" v="97" dt="2023-10-03T06:46:49.376"/>
    <p1510:client id="{5F887A5A-6FCA-4EF7-A232-3036BCD86972}" v="146" dt="2023-10-02T12:45:22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rvoje Jelen" userId="99383919-0d2c-4ad1-a3be-14dd2148c1f3" providerId="ADAL" clId="{5F887A5A-6FCA-4EF7-A232-3036BCD86972}"/>
    <pc:docChg chg="undo redo custSel addSld modSld">
      <pc:chgData name="Hrvoje Jelen" userId="99383919-0d2c-4ad1-a3be-14dd2148c1f3" providerId="ADAL" clId="{5F887A5A-6FCA-4EF7-A232-3036BCD86972}" dt="2023-10-02T14:15:47.396" v="1020" actId="1076"/>
      <pc:docMkLst>
        <pc:docMk/>
      </pc:docMkLst>
      <pc:sldChg chg="modSp mod">
        <pc:chgData name="Hrvoje Jelen" userId="99383919-0d2c-4ad1-a3be-14dd2148c1f3" providerId="ADAL" clId="{5F887A5A-6FCA-4EF7-A232-3036BCD86972}" dt="2023-10-02T14:15:47.396" v="1020" actId="1076"/>
        <pc:sldMkLst>
          <pc:docMk/>
          <pc:sldMk cId="4220693980" sldId="256"/>
        </pc:sldMkLst>
        <pc:spChg chg="mod">
          <ac:chgData name="Hrvoje Jelen" userId="99383919-0d2c-4ad1-a3be-14dd2148c1f3" providerId="ADAL" clId="{5F887A5A-6FCA-4EF7-A232-3036BCD86972}" dt="2023-10-02T14:15:47.396" v="1020" actId="1076"/>
          <ac:spMkLst>
            <pc:docMk/>
            <pc:sldMk cId="4220693980" sldId="256"/>
            <ac:spMk id="2" creationId="{276DD166-FCDC-00DA-78F9-9E238E25E97B}"/>
          </ac:spMkLst>
        </pc:spChg>
        <pc:spChg chg="mod">
          <ac:chgData name="Hrvoje Jelen" userId="99383919-0d2c-4ad1-a3be-14dd2148c1f3" providerId="ADAL" clId="{5F887A5A-6FCA-4EF7-A232-3036BCD86972}" dt="2023-10-02T14:15:44.131" v="1019" actId="1076"/>
          <ac:spMkLst>
            <pc:docMk/>
            <pc:sldMk cId="4220693980" sldId="256"/>
            <ac:spMk id="3" creationId="{28666EC9-4335-B0B8-77C9-2380EF2A950F}"/>
          </ac:spMkLst>
        </pc:spChg>
      </pc:sldChg>
      <pc:sldChg chg="modSp mod">
        <pc:chgData name="Hrvoje Jelen" userId="99383919-0d2c-4ad1-a3be-14dd2148c1f3" providerId="ADAL" clId="{5F887A5A-6FCA-4EF7-A232-3036BCD86972}" dt="2023-10-02T12:39:44.116" v="735" actId="20577"/>
        <pc:sldMkLst>
          <pc:docMk/>
          <pc:sldMk cId="245286907" sldId="261"/>
        </pc:sldMkLst>
        <pc:spChg chg="mod">
          <ac:chgData name="Hrvoje Jelen" userId="99383919-0d2c-4ad1-a3be-14dd2148c1f3" providerId="ADAL" clId="{5F887A5A-6FCA-4EF7-A232-3036BCD86972}" dt="2023-10-02T12:39:44.116" v="735" actId="20577"/>
          <ac:spMkLst>
            <pc:docMk/>
            <pc:sldMk cId="245286907" sldId="261"/>
            <ac:spMk id="3" creationId="{0932788D-CD48-19EA-B6DD-C791E0664805}"/>
          </ac:spMkLst>
        </pc:spChg>
        <pc:picChg chg="mod">
          <ac:chgData name="Hrvoje Jelen" userId="99383919-0d2c-4ad1-a3be-14dd2148c1f3" providerId="ADAL" clId="{5F887A5A-6FCA-4EF7-A232-3036BCD86972}" dt="2023-10-02T12:38:53.649" v="708" actId="1076"/>
          <ac:picMkLst>
            <pc:docMk/>
            <pc:sldMk cId="245286907" sldId="261"/>
            <ac:picMk id="5" creationId="{5AED9AA7-8EF6-6AB5-168E-669FC710770F}"/>
          </ac:picMkLst>
        </pc:picChg>
      </pc:sldChg>
      <pc:sldChg chg="modSp mod">
        <pc:chgData name="Hrvoje Jelen" userId="99383919-0d2c-4ad1-a3be-14dd2148c1f3" providerId="ADAL" clId="{5F887A5A-6FCA-4EF7-A232-3036BCD86972}" dt="2023-09-29T06:40:05.303" v="5" actId="14100"/>
        <pc:sldMkLst>
          <pc:docMk/>
          <pc:sldMk cId="2815860628" sldId="263"/>
        </pc:sldMkLst>
        <pc:picChg chg="mod">
          <ac:chgData name="Hrvoje Jelen" userId="99383919-0d2c-4ad1-a3be-14dd2148c1f3" providerId="ADAL" clId="{5F887A5A-6FCA-4EF7-A232-3036BCD86972}" dt="2023-09-29T06:39:38.101" v="1" actId="1076"/>
          <ac:picMkLst>
            <pc:docMk/>
            <pc:sldMk cId="2815860628" sldId="263"/>
            <ac:picMk id="6" creationId="{4FB44FF2-1470-8343-7AA8-3F44030239C2}"/>
          </ac:picMkLst>
        </pc:picChg>
        <pc:picChg chg="mod">
          <ac:chgData name="Hrvoje Jelen" userId="99383919-0d2c-4ad1-a3be-14dd2148c1f3" providerId="ADAL" clId="{5F887A5A-6FCA-4EF7-A232-3036BCD86972}" dt="2023-09-29T06:40:05.303" v="5" actId="14100"/>
          <ac:picMkLst>
            <pc:docMk/>
            <pc:sldMk cId="2815860628" sldId="263"/>
            <ac:picMk id="10" creationId="{45F973EE-DC1F-149E-C89A-9CFDB880AF63}"/>
          </ac:picMkLst>
        </pc:picChg>
        <pc:picChg chg="mod">
          <ac:chgData name="Hrvoje Jelen" userId="99383919-0d2c-4ad1-a3be-14dd2148c1f3" providerId="ADAL" clId="{5F887A5A-6FCA-4EF7-A232-3036BCD86972}" dt="2023-09-29T06:39:42.378" v="2" actId="1076"/>
          <ac:picMkLst>
            <pc:docMk/>
            <pc:sldMk cId="2815860628" sldId="263"/>
            <ac:picMk id="12" creationId="{24FF2954-3982-AEB3-512D-2EF79E28AA98}"/>
          </ac:picMkLst>
        </pc:picChg>
      </pc:sldChg>
      <pc:sldChg chg="addSp delSp modSp new mod">
        <pc:chgData name="Hrvoje Jelen" userId="99383919-0d2c-4ad1-a3be-14dd2148c1f3" providerId="ADAL" clId="{5F887A5A-6FCA-4EF7-A232-3036BCD86972}" dt="2023-09-29T09:02:14.217" v="491" actId="14100"/>
        <pc:sldMkLst>
          <pc:docMk/>
          <pc:sldMk cId="3416668093" sldId="265"/>
        </pc:sldMkLst>
        <pc:spChg chg="mod">
          <ac:chgData name="Hrvoje Jelen" userId="99383919-0d2c-4ad1-a3be-14dd2148c1f3" providerId="ADAL" clId="{5F887A5A-6FCA-4EF7-A232-3036BCD86972}" dt="2023-09-29T09:02:14.217" v="491" actId="14100"/>
          <ac:spMkLst>
            <pc:docMk/>
            <pc:sldMk cId="3416668093" sldId="265"/>
            <ac:spMk id="2" creationId="{0E5246A9-0B33-E5F2-04B4-5780712088F6}"/>
          </ac:spMkLst>
        </pc:spChg>
        <pc:spChg chg="del">
          <ac:chgData name="Hrvoje Jelen" userId="99383919-0d2c-4ad1-a3be-14dd2148c1f3" providerId="ADAL" clId="{5F887A5A-6FCA-4EF7-A232-3036BCD86972}" dt="2023-09-29T08:32:04.922" v="360"/>
          <ac:spMkLst>
            <pc:docMk/>
            <pc:sldMk cId="3416668093" sldId="265"/>
            <ac:spMk id="3" creationId="{E9219070-518E-6C18-E20E-5502377F6788}"/>
          </ac:spMkLst>
        </pc:spChg>
        <pc:picChg chg="add mod">
          <ac:chgData name="Hrvoje Jelen" userId="99383919-0d2c-4ad1-a3be-14dd2148c1f3" providerId="ADAL" clId="{5F887A5A-6FCA-4EF7-A232-3036BCD86972}" dt="2023-09-29T08:32:22.184" v="366" actId="1076"/>
          <ac:picMkLst>
            <pc:docMk/>
            <pc:sldMk cId="3416668093" sldId="265"/>
            <ac:picMk id="5" creationId="{31ABAB2D-E39D-540C-84E1-66BF1416615E}"/>
          </ac:picMkLst>
        </pc:picChg>
        <pc:picChg chg="add mod">
          <ac:chgData name="Hrvoje Jelen" userId="99383919-0d2c-4ad1-a3be-14dd2148c1f3" providerId="ADAL" clId="{5F887A5A-6FCA-4EF7-A232-3036BCD86972}" dt="2023-09-29T09:02:10.609" v="490" actId="14100"/>
          <ac:picMkLst>
            <pc:docMk/>
            <pc:sldMk cId="3416668093" sldId="265"/>
            <ac:picMk id="7" creationId="{F6FC7C86-6832-4BD9-9F81-22694A0CD80F}"/>
          </ac:picMkLst>
        </pc:picChg>
        <pc:picChg chg="add mod">
          <ac:chgData name="Hrvoje Jelen" userId="99383919-0d2c-4ad1-a3be-14dd2148c1f3" providerId="ADAL" clId="{5F887A5A-6FCA-4EF7-A232-3036BCD86972}" dt="2023-09-29T08:32:27.160" v="368" actId="1076"/>
          <ac:picMkLst>
            <pc:docMk/>
            <pc:sldMk cId="3416668093" sldId="265"/>
            <ac:picMk id="9" creationId="{08691E27-D2FA-51B0-9266-3080460EC2CE}"/>
          </ac:picMkLst>
        </pc:picChg>
      </pc:sldChg>
      <pc:sldChg chg="addSp delSp modSp new mod">
        <pc:chgData name="Hrvoje Jelen" userId="99383919-0d2c-4ad1-a3be-14dd2148c1f3" providerId="ADAL" clId="{5F887A5A-6FCA-4EF7-A232-3036BCD86972}" dt="2023-09-29T11:26:36.056" v="494" actId="1076"/>
        <pc:sldMkLst>
          <pc:docMk/>
          <pc:sldMk cId="4283881955" sldId="266"/>
        </pc:sldMkLst>
        <pc:spChg chg="mod">
          <ac:chgData name="Hrvoje Jelen" userId="99383919-0d2c-4ad1-a3be-14dd2148c1f3" providerId="ADAL" clId="{5F887A5A-6FCA-4EF7-A232-3036BCD86972}" dt="2023-09-29T09:24:24.362" v="492" actId="20577"/>
          <ac:spMkLst>
            <pc:docMk/>
            <pc:sldMk cId="4283881955" sldId="266"/>
            <ac:spMk id="2" creationId="{E35B36DB-5E28-C8D0-59E5-E96D7B71926B}"/>
          </ac:spMkLst>
        </pc:spChg>
        <pc:spChg chg="del">
          <ac:chgData name="Hrvoje Jelen" userId="99383919-0d2c-4ad1-a3be-14dd2148c1f3" providerId="ADAL" clId="{5F887A5A-6FCA-4EF7-A232-3036BCD86972}" dt="2023-09-29T08:03:21.463" v="14"/>
          <ac:spMkLst>
            <pc:docMk/>
            <pc:sldMk cId="4283881955" sldId="266"/>
            <ac:spMk id="3" creationId="{6E375FEB-B399-96E5-0DD8-FB8E7C27825D}"/>
          </ac:spMkLst>
        </pc:spChg>
        <pc:picChg chg="add mod">
          <ac:chgData name="Hrvoje Jelen" userId="99383919-0d2c-4ad1-a3be-14dd2148c1f3" providerId="ADAL" clId="{5F887A5A-6FCA-4EF7-A232-3036BCD86972}" dt="2023-09-29T08:38:15.371" v="466" actId="1076"/>
          <ac:picMkLst>
            <pc:docMk/>
            <pc:sldMk cId="4283881955" sldId="266"/>
            <ac:picMk id="5" creationId="{68CEDEFC-0966-A8DF-46ED-635C191E3258}"/>
          </ac:picMkLst>
        </pc:picChg>
        <pc:picChg chg="add mod">
          <ac:chgData name="Hrvoje Jelen" userId="99383919-0d2c-4ad1-a3be-14dd2148c1f3" providerId="ADAL" clId="{5F887A5A-6FCA-4EF7-A232-3036BCD86972}" dt="2023-09-29T09:24:50.975" v="493" actId="1076"/>
          <ac:picMkLst>
            <pc:docMk/>
            <pc:sldMk cId="4283881955" sldId="266"/>
            <ac:picMk id="7" creationId="{46D562F9-9C9C-CBAC-AE28-E5F4E5CF80DB}"/>
          </ac:picMkLst>
        </pc:picChg>
        <pc:picChg chg="add mod">
          <ac:chgData name="Hrvoje Jelen" userId="99383919-0d2c-4ad1-a3be-14dd2148c1f3" providerId="ADAL" clId="{5F887A5A-6FCA-4EF7-A232-3036BCD86972}" dt="2023-09-29T11:26:36.056" v="494" actId="1076"/>
          <ac:picMkLst>
            <pc:docMk/>
            <pc:sldMk cId="4283881955" sldId="266"/>
            <ac:picMk id="9" creationId="{B2F91BD8-AB55-3626-6D2E-8CF09DB1CC96}"/>
          </ac:picMkLst>
        </pc:picChg>
      </pc:sldChg>
      <pc:sldChg chg="addSp delSp modSp new mod setBg">
        <pc:chgData name="Hrvoje Jelen" userId="99383919-0d2c-4ad1-a3be-14dd2148c1f3" providerId="ADAL" clId="{5F887A5A-6FCA-4EF7-A232-3036BCD86972}" dt="2023-10-02T12:45:22.400" v="912" actId="14100"/>
        <pc:sldMkLst>
          <pc:docMk/>
          <pc:sldMk cId="1706986588" sldId="267"/>
        </pc:sldMkLst>
        <pc:spChg chg="mod ord">
          <ac:chgData name="Hrvoje Jelen" userId="99383919-0d2c-4ad1-a3be-14dd2148c1f3" providerId="ADAL" clId="{5F887A5A-6FCA-4EF7-A232-3036BCD86972}" dt="2023-10-02T12:44:21.660" v="892" actId="26606"/>
          <ac:spMkLst>
            <pc:docMk/>
            <pc:sldMk cId="1706986588" sldId="267"/>
            <ac:spMk id="2" creationId="{1FF2E415-FF68-1BE3-2E3A-B3E164AE1D92}"/>
          </ac:spMkLst>
        </pc:spChg>
        <pc:spChg chg="del">
          <ac:chgData name="Hrvoje Jelen" userId="99383919-0d2c-4ad1-a3be-14dd2148c1f3" providerId="ADAL" clId="{5F887A5A-6FCA-4EF7-A232-3036BCD86972}" dt="2023-09-29T08:09:03.785" v="82"/>
          <ac:spMkLst>
            <pc:docMk/>
            <pc:sldMk cId="1706986588" sldId="267"/>
            <ac:spMk id="3" creationId="{7980A9C6-35E1-E419-CE43-8EE9CDF621E3}"/>
          </ac:spMkLst>
        </pc:spChg>
        <pc:spChg chg="add del mod">
          <ac:chgData name="Hrvoje Jelen" userId="99383919-0d2c-4ad1-a3be-14dd2148c1f3" providerId="ADAL" clId="{5F887A5A-6FCA-4EF7-A232-3036BCD86972}" dt="2023-10-02T12:43:13.332" v="869"/>
          <ac:spMkLst>
            <pc:docMk/>
            <pc:sldMk cId="1706986588" sldId="267"/>
            <ac:spMk id="4" creationId="{434EEE5A-FA98-EA19-578B-C97771F361B3}"/>
          </ac:spMkLst>
        </pc:spChg>
        <pc:spChg chg="add del">
          <ac:chgData name="Hrvoje Jelen" userId="99383919-0d2c-4ad1-a3be-14dd2148c1f3" providerId="ADAL" clId="{5F887A5A-6FCA-4EF7-A232-3036BCD86972}" dt="2023-10-02T12:44:21.660" v="892" actId="26606"/>
          <ac:spMkLst>
            <pc:docMk/>
            <pc:sldMk cId="1706986588" sldId="267"/>
            <ac:spMk id="17" creationId="{D4771268-CB57-404A-9271-370EB28F6090}"/>
          </ac:spMkLst>
        </pc:spChg>
        <pc:spChg chg="add del mod">
          <ac:chgData name="Hrvoje Jelen" userId="99383919-0d2c-4ad1-a3be-14dd2148c1f3" providerId="ADAL" clId="{5F887A5A-6FCA-4EF7-A232-3036BCD86972}" dt="2023-10-02T12:44:42.534" v="897" actId="478"/>
          <ac:spMkLst>
            <pc:docMk/>
            <pc:sldMk cId="1706986588" sldId="267"/>
            <ac:spMk id="18" creationId="{FB00DA5C-8E77-168E-E5F6-E9E857363A19}"/>
          </ac:spMkLst>
        </pc:spChg>
        <pc:picChg chg="add del mod">
          <ac:chgData name="Hrvoje Jelen" userId="99383919-0d2c-4ad1-a3be-14dd2148c1f3" providerId="ADAL" clId="{5F887A5A-6FCA-4EF7-A232-3036BCD86972}" dt="2023-10-02T12:42:07.096" v="778" actId="478"/>
          <ac:picMkLst>
            <pc:docMk/>
            <pc:sldMk cId="1706986588" sldId="267"/>
            <ac:picMk id="5" creationId="{92D00A3F-44E8-6DD2-53D0-3D1B7743D1D0}"/>
          </ac:picMkLst>
        </pc:picChg>
        <pc:picChg chg="add del mod">
          <ac:chgData name="Hrvoje Jelen" userId="99383919-0d2c-4ad1-a3be-14dd2148c1f3" providerId="ADAL" clId="{5F887A5A-6FCA-4EF7-A232-3036BCD86972}" dt="2023-10-02T12:44:30.599" v="895" actId="478"/>
          <ac:picMkLst>
            <pc:docMk/>
            <pc:sldMk cId="1706986588" sldId="267"/>
            <ac:picMk id="7" creationId="{6F20314D-3F5C-5ED8-C30C-96D484852142}"/>
          </ac:picMkLst>
        </pc:picChg>
        <pc:picChg chg="add del mod">
          <ac:chgData name="Hrvoje Jelen" userId="99383919-0d2c-4ad1-a3be-14dd2148c1f3" providerId="ADAL" clId="{5F887A5A-6FCA-4EF7-A232-3036BCD86972}" dt="2023-09-29T08:09:45.221" v="86" actId="478"/>
          <ac:picMkLst>
            <pc:docMk/>
            <pc:sldMk cId="1706986588" sldId="267"/>
            <ac:picMk id="7" creationId="{BAD212BB-2A04-0B17-0FB3-7D3EC1546FA4}"/>
          </ac:picMkLst>
        </pc:picChg>
        <pc:picChg chg="add del mod">
          <ac:chgData name="Hrvoje Jelen" userId="99383919-0d2c-4ad1-a3be-14dd2148c1f3" providerId="ADAL" clId="{5F887A5A-6FCA-4EF7-A232-3036BCD86972}" dt="2023-10-02T12:42:10.526" v="779" actId="478"/>
          <ac:picMkLst>
            <pc:docMk/>
            <pc:sldMk cId="1706986588" sldId="267"/>
            <ac:picMk id="9" creationId="{36A87784-162E-9214-276E-8B3BD6535C11}"/>
          </ac:picMkLst>
        </pc:picChg>
        <pc:picChg chg="add del mod">
          <ac:chgData name="Hrvoje Jelen" userId="99383919-0d2c-4ad1-a3be-14dd2148c1f3" providerId="ADAL" clId="{5F887A5A-6FCA-4EF7-A232-3036BCD86972}" dt="2023-10-02T12:44:44.460" v="898" actId="478"/>
          <ac:picMkLst>
            <pc:docMk/>
            <pc:sldMk cId="1706986588" sldId="267"/>
            <ac:picMk id="10" creationId="{6DF9593E-5933-C31D-0B78-AD278BB677B4}"/>
          </ac:picMkLst>
        </pc:picChg>
        <pc:picChg chg="add del mod">
          <ac:chgData name="Hrvoje Jelen" userId="99383919-0d2c-4ad1-a3be-14dd2148c1f3" providerId="ADAL" clId="{5F887A5A-6FCA-4EF7-A232-3036BCD86972}" dt="2023-10-02T12:44:29.630" v="894" actId="478"/>
          <ac:picMkLst>
            <pc:docMk/>
            <pc:sldMk cId="1706986588" sldId="267"/>
            <ac:picMk id="12" creationId="{D8D89555-D6F2-033A-24F4-9A5EBAB454FB}"/>
          </ac:picMkLst>
        </pc:picChg>
        <pc:picChg chg="add mod">
          <ac:chgData name="Hrvoje Jelen" userId="99383919-0d2c-4ad1-a3be-14dd2148c1f3" providerId="ADAL" clId="{5F887A5A-6FCA-4EF7-A232-3036BCD86972}" dt="2023-10-02T12:45:22.400" v="912" actId="14100"/>
          <ac:picMkLst>
            <pc:docMk/>
            <pc:sldMk cId="1706986588" sldId="267"/>
            <ac:picMk id="13" creationId="{A324E098-B5C0-0D65-700B-B5B36095BA61}"/>
          </ac:picMkLst>
        </pc:picChg>
        <pc:picChg chg="add mod">
          <ac:chgData name="Hrvoje Jelen" userId="99383919-0d2c-4ad1-a3be-14dd2148c1f3" providerId="ADAL" clId="{5F887A5A-6FCA-4EF7-A232-3036BCD86972}" dt="2023-10-02T12:45:07.488" v="907" actId="1076"/>
          <ac:picMkLst>
            <pc:docMk/>
            <pc:sldMk cId="1706986588" sldId="267"/>
            <ac:picMk id="14" creationId="{86B5699A-F2C6-0E81-7EE3-8CFC6B1D5898}"/>
          </ac:picMkLst>
        </pc:picChg>
        <pc:picChg chg="add mod">
          <ac:chgData name="Hrvoje Jelen" userId="99383919-0d2c-4ad1-a3be-14dd2148c1f3" providerId="ADAL" clId="{5F887A5A-6FCA-4EF7-A232-3036BCD86972}" dt="2023-10-02T12:45:04.957" v="906" actId="1076"/>
          <ac:picMkLst>
            <pc:docMk/>
            <pc:sldMk cId="1706986588" sldId="267"/>
            <ac:picMk id="15" creationId="{468A02E6-C3BC-6D30-C966-522D325A3428}"/>
          </ac:picMkLst>
        </pc:picChg>
      </pc:sldChg>
      <pc:sldChg chg="addSp delSp modSp new mod">
        <pc:chgData name="Hrvoje Jelen" userId="99383919-0d2c-4ad1-a3be-14dd2148c1f3" providerId="ADAL" clId="{5F887A5A-6FCA-4EF7-A232-3036BCD86972}" dt="2023-09-29T11:27:18.860" v="495" actId="20577"/>
        <pc:sldMkLst>
          <pc:docMk/>
          <pc:sldMk cId="360756271" sldId="268"/>
        </pc:sldMkLst>
        <pc:spChg chg="mod">
          <ac:chgData name="Hrvoje Jelen" userId="99383919-0d2c-4ad1-a3be-14dd2148c1f3" providerId="ADAL" clId="{5F887A5A-6FCA-4EF7-A232-3036BCD86972}" dt="2023-09-29T11:27:18.860" v="495" actId="20577"/>
          <ac:spMkLst>
            <pc:docMk/>
            <pc:sldMk cId="360756271" sldId="268"/>
            <ac:spMk id="2" creationId="{73FCCC77-663F-A10D-2664-73F949AFE019}"/>
          </ac:spMkLst>
        </pc:spChg>
        <pc:spChg chg="del">
          <ac:chgData name="Hrvoje Jelen" userId="99383919-0d2c-4ad1-a3be-14dd2148c1f3" providerId="ADAL" clId="{5F887A5A-6FCA-4EF7-A232-3036BCD86972}" dt="2023-09-29T08:14:24.123" v="114"/>
          <ac:spMkLst>
            <pc:docMk/>
            <pc:sldMk cId="360756271" sldId="268"/>
            <ac:spMk id="3" creationId="{E05C79ED-39D8-B5FC-61AB-313B9EF6058D}"/>
          </ac:spMkLst>
        </pc:spChg>
        <pc:picChg chg="add mod">
          <ac:chgData name="Hrvoje Jelen" userId="99383919-0d2c-4ad1-a3be-14dd2148c1f3" providerId="ADAL" clId="{5F887A5A-6FCA-4EF7-A232-3036BCD86972}" dt="2023-09-29T08:39:08.363" v="471" actId="1076"/>
          <ac:picMkLst>
            <pc:docMk/>
            <pc:sldMk cId="360756271" sldId="268"/>
            <ac:picMk id="5" creationId="{9FD85084-E406-E0EB-72FE-DECD1B59B1CB}"/>
          </ac:picMkLst>
        </pc:picChg>
        <pc:picChg chg="add mod">
          <ac:chgData name="Hrvoje Jelen" userId="99383919-0d2c-4ad1-a3be-14dd2148c1f3" providerId="ADAL" clId="{5F887A5A-6FCA-4EF7-A232-3036BCD86972}" dt="2023-09-29T08:39:04.978" v="470" actId="1076"/>
          <ac:picMkLst>
            <pc:docMk/>
            <pc:sldMk cId="360756271" sldId="268"/>
            <ac:picMk id="7" creationId="{9E522AAF-D065-1FC2-0318-E0ADB5C053A3}"/>
          </ac:picMkLst>
        </pc:picChg>
      </pc:sldChg>
      <pc:sldChg chg="addSp delSp modSp new mod">
        <pc:chgData name="Hrvoje Jelen" userId="99383919-0d2c-4ad1-a3be-14dd2148c1f3" providerId="ADAL" clId="{5F887A5A-6FCA-4EF7-A232-3036BCD86972}" dt="2023-10-02T12:40:22.469" v="777" actId="20577"/>
        <pc:sldMkLst>
          <pc:docMk/>
          <pc:sldMk cId="2616924263" sldId="269"/>
        </pc:sldMkLst>
        <pc:spChg chg="mod">
          <ac:chgData name="Hrvoje Jelen" userId="99383919-0d2c-4ad1-a3be-14dd2148c1f3" providerId="ADAL" clId="{5F887A5A-6FCA-4EF7-A232-3036BCD86972}" dt="2023-10-02T12:40:22.469" v="777" actId="20577"/>
          <ac:spMkLst>
            <pc:docMk/>
            <pc:sldMk cId="2616924263" sldId="269"/>
            <ac:spMk id="2" creationId="{767B70F9-6EB1-5AFE-32F8-3CB6E11C6320}"/>
          </ac:spMkLst>
        </pc:spChg>
        <pc:spChg chg="del">
          <ac:chgData name="Hrvoje Jelen" userId="99383919-0d2c-4ad1-a3be-14dd2148c1f3" providerId="ADAL" clId="{5F887A5A-6FCA-4EF7-A232-3036BCD86972}" dt="2023-10-02T12:26:20.159" v="500" actId="22"/>
          <ac:spMkLst>
            <pc:docMk/>
            <pc:sldMk cId="2616924263" sldId="269"/>
            <ac:spMk id="3" creationId="{67B8BE46-3FD5-6BF9-91E4-ABC12E861112}"/>
          </ac:spMkLst>
        </pc:spChg>
        <pc:picChg chg="add mod ord">
          <ac:chgData name="Hrvoje Jelen" userId="99383919-0d2c-4ad1-a3be-14dd2148c1f3" providerId="ADAL" clId="{5F887A5A-6FCA-4EF7-A232-3036BCD86972}" dt="2023-10-02T12:31:19.601" v="544" actId="14100"/>
          <ac:picMkLst>
            <pc:docMk/>
            <pc:sldMk cId="2616924263" sldId="269"/>
            <ac:picMk id="5" creationId="{4F803799-1990-3A6E-70F8-BF46F94853D7}"/>
          </ac:picMkLst>
        </pc:picChg>
        <pc:picChg chg="add mod">
          <ac:chgData name="Hrvoje Jelen" userId="99383919-0d2c-4ad1-a3be-14dd2148c1f3" providerId="ADAL" clId="{5F887A5A-6FCA-4EF7-A232-3036BCD86972}" dt="2023-10-02T12:31:17.532" v="543" actId="14100"/>
          <ac:picMkLst>
            <pc:docMk/>
            <pc:sldMk cId="2616924263" sldId="269"/>
            <ac:picMk id="7" creationId="{37B84801-72A7-371E-310C-D0A4628B298A}"/>
          </ac:picMkLst>
        </pc:picChg>
      </pc:sldChg>
    </pc:docChg>
  </pc:docChgLst>
  <pc:docChgLst>
    <pc:chgData name="Danijel Đekić" userId="2cfb8245-88a1-4a3d-b9f2-a651101647bd" providerId="ADAL" clId="{3787BAF3-23C3-43B9-973D-5B3060042098}"/>
    <pc:docChg chg="undo custSel addSld modSld">
      <pc:chgData name="Danijel Đekić" userId="2cfb8245-88a1-4a3d-b9f2-a651101647bd" providerId="ADAL" clId="{3787BAF3-23C3-43B9-973D-5B3060042098}" dt="2023-10-03T06:50:19.923" v="180" actId="20577"/>
      <pc:docMkLst>
        <pc:docMk/>
      </pc:docMkLst>
      <pc:sldChg chg="modSp mod">
        <pc:chgData name="Danijel Đekić" userId="2cfb8245-88a1-4a3d-b9f2-a651101647bd" providerId="ADAL" clId="{3787BAF3-23C3-43B9-973D-5B3060042098}" dt="2023-10-02T12:44:16.665" v="38" actId="20577"/>
        <pc:sldMkLst>
          <pc:docMk/>
          <pc:sldMk cId="3608039120" sldId="257"/>
        </pc:sldMkLst>
        <pc:spChg chg="mod">
          <ac:chgData name="Danijel Đekić" userId="2cfb8245-88a1-4a3d-b9f2-a651101647bd" providerId="ADAL" clId="{3787BAF3-23C3-43B9-973D-5B3060042098}" dt="2023-10-02T12:44:16.665" v="38" actId="20577"/>
          <ac:spMkLst>
            <pc:docMk/>
            <pc:sldMk cId="3608039120" sldId="257"/>
            <ac:spMk id="3" creationId="{A8E57DB4-0B78-A166-4E19-002BDDB8A30B}"/>
          </ac:spMkLst>
        </pc:spChg>
      </pc:sldChg>
      <pc:sldChg chg="addSp modSp mod">
        <pc:chgData name="Danijel Đekić" userId="2cfb8245-88a1-4a3d-b9f2-a651101647bd" providerId="ADAL" clId="{3787BAF3-23C3-43B9-973D-5B3060042098}" dt="2023-10-02T12:43:08.608" v="16" actId="1076"/>
        <pc:sldMkLst>
          <pc:docMk/>
          <pc:sldMk cId="3079489544" sldId="258"/>
        </pc:sldMkLst>
        <pc:spChg chg="mod">
          <ac:chgData name="Danijel Đekić" userId="2cfb8245-88a1-4a3d-b9f2-a651101647bd" providerId="ADAL" clId="{3787BAF3-23C3-43B9-973D-5B3060042098}" dt="2023-10-02T12:43:02.166" v="13" actId="14100"/>
          <ac:spMkLst>
            <pc:docMk/>
            <pc:sldMk cId="3079489544" sldId="258"/>
            <ac:spMk id="3" creationId="{FFC827BD-463E-301E-96BF-A21D87F38D4B}"/>
          </ac:spMkLst>
        </pc:spChg>
        <pc:picChg chg="add mod">
          <ac:chgData name="Danijel Đekić" userId="2cfb8245-88a1-4a3d-b9f2-a651101647bd" providerId="ADAL" clId="{3787BAF3-23C3-43B9-973D-5B3060042098}" dt="2023-10-02T12:43:08.608" v="16" actId="1076"/>
          <ac:picMkLst>
            <pc:docMk/>
            <pc:sldMk cId="3079489544" sldId="258"/>
            <ac:picMk id="5" creationId="{68BB3CB2-781E-8F8F-1079-312F001B890D}"/>
          </ac:picMkLst>
        </pc:picChg>
      </pc:sldChg>
      <pc:sldChg chg="modSp mod">
        <pc:chgData name="Danijel Đekić" userId="2cfb8245-88a1-4a3d-b9f2-a651101647bd" providerId="ADAL" clId="{3787BAF3-23C3-43B9-973D-5B3060042098}" dt="2023-10-02T12:41:52.110" v="1" actId="20577"/>
        <pc:sldMkLst>
          <pc:docMk/>
          <pc:sldMk cId="2815860628" sldId="263"/>
        </pc:sldMkLst>
        <pc:spChg chg="mod">
          <ac:chgData name="Danijel Đekić" userId="2cfb8245-88a1-4a3d-b9f2-a651101647bd" providerId="ADAL" clId="{3787BAF3-23C3-43B9-973D-5B3060042098}" dt="2023-10-02T12:41:52.110" v="1" actId="20577"/>
          <ac:spMkLst>
            <pc:docMk/>
            <pc:sldMk cId="2815860628" sldId="263"/>
            <ac:spMk id="3" creationId="{C0E70787-60F3-6488-1F35-F94C853E11F8}"/>
          </ac:spMkLst>
        </pc:spChg>
      </pc:sldChg>
      <pc:sldChg chg="modSp mod">
        <pc:chgData name="Danijel Đekić" userId="2cfb8245-88a1-4a3d-b9f2-a651101647bd" providerId="ADAL" clId="{3787BAF3-23C3-43B9-973D-5B3060042098}" dt="2023-10-02T12:53:23.499" v="89" actId="20577"/>
        <pc:sldMkLst>
          <pc:docMk/>
          <pc:sldMk cId="1706986588" sldId="267"/>
        </pc:sldMkLst>
        <pc:spChg chg="mod">
          <ac:chgData name="Danijel Đekić" userId="2cfb8245-88a1-4a3d-b9f2-a651101647bd" providerId="ADAL" clId="{3787BAF3-23C3-43B9-973D-5B3060042098}" dt="2023-10-02T12:53:23.499" v="89" actId="20577"/>
          <ac:spMkLst>
            <pc:docMk/>
            <pc:sldMk cId="1706986588" sldId="267"/>
            <ac:spMk id="2" creationId="{1FF2E415-FF68-1BE3-2E3A-B3E164AE1D92}"/>
          </ac:spMkLst>
        </pc:spChg>
      </pc:sldChg>
      <pc:sldChg chg="addSp delSp modSp mod">
        <pc:chgData name="Danijel Đekić" userId="2cfb8245-88a1-4a3d-b9f2-a651101647bd" providerId="ADAL" clId="{3787BAF3-23C3-43B9-973D-5B3060042098}" dt="2023-10-02T12:53:39.623" v="93"/>
        <pc:sldMkLst>
          <pc:docMk/>
          <pc:sldMk cId="360756271" sldId="268"/>
        </pc:sldMkLst>
        <pc:spChg chg="add del mod">
          <ac:chgData name="Danijel Đekić" userId="2cfb8245-88a1-4a3d-b9f2-a651101647bd" providerId="ADAL" clId="{3787BAF3-23C3-43B9-973D-5B3060042098}" dt="2023-10-02T12:53:39.623" v="93"/>
          <ac:spMkLst>
            <pc:docMk/>
            <pc:sldMk cId="360756271" sldId="268"/>
            <ac:spMk id="2" creationId="{73FCCC77-663F-A10D-2664-73F949AFE019}"/>
          </ac:spMkLst>
        </pc:spChg>
        <pc:spChg chg="add del mod">
          <ac:chgData name="Danijel Đekić" userId="2cfb8245-88a1-4a3d-b9f2-a651101647bd" providerId="ADAL" clId="{3787BAF3-23C3-43B9-973D-5B3060042098}" dt="2023-10-02T12:53:36.245" v="91" actId="21"/>
          <ac:spMkLst>
            <pc:docMk/>
            <pc:sldMk cId="360756271" sldId="268"/>
            <ac:spMk id="4" creationId="{FD6701D4-5086-D74C-3ADB-BDDB99A7122E}"/>
          </ac:spMkLst>
        </pc:spChg>
      </pc:sldChg>
      <pc:sldChg chg="addSp delSp modSp new mod">
        <pc:chgData name="Danijel Đekić" userId="2cfb8245-88a1-4a3d-b9f2-a651101647bd" providerId="ADAL" clId="{3787BAF3-23C3-43B9-973D-5B3060042098}" dt="2023-10-02T12:47:33.964" v="85" actId="20577"/>
        <pc:sldMkLst>
          <pc:docMk/>
          <pc:sldMk cId="3652892605" sldId="270"/>
        </pc:sldMkLst>
        <pc:spChg chg="mod">
          <ac:chgData name="Danijel Đekić" userId="2cfb8245-88a1-4a3d-b9f2-a651101647bd" providerId="ADAL" clId="{3787BAF3-23C3-43B9-973D-5B3060042098}" dt="2023-10-02T12:47:33.964" v="85" actId="20577"/>
          <ac:spMkLst>
            <pc:docMk/>
            <pc:sldMk cId="3652892605" sldId="270"/>
            <ac:spMk id="2" creationId="{60D6A931-A078-4744-2962-DFD206F0FC8B}"/>
          </ac:spMkLst>
        </pc:spChg>
        <pc:spChg chg="del">
          <ac:chgData name="Danijel Đekić" userId="2cfb8245-88a1-4a3d-b9f2-a651101647bd" providerId="ADAL" clId="{3787BAF3-23C3-43B9-973D-5B3060042098}" dt="2023-10-02T12:46:04.094" v="40" actId="22"/>
          <ac:spMkLst>
            <pc:docMk/>
            <pc:sldMk cId="3652892605" sldId="270"/>
            <ac:spMk id="3" creationId="{1F19AAAA-F1ED-5599-65FC-C02DE5250755}"/>
          </ac:spMkLst>
        </pc:spChg>
        <pc:spChg chg="add mod">
          <ac:chgData name="Danijel Đekić" userId="2cfb8245-88a1-4a3d-b9f2-a651101647bd" providerId="ADAL" clId="{3787BAF3-23C3-43B9-973D-5B3060042098}" dt="2023-10-02T12:47:19.678" v="55" actId="14100"/>
          <ac:spMkLst>
            <pc:docMk/>
            <pc:sldMk cId="3652892605" sldId="270"/>
            <ac:spMk id="6" creationId="{A0DFC516-C230-B997-7FDC-EECD713A5AAD}"/>
          </ac:spMkLst>
        </pc:spChg>
        <pc:picChg chg="add mod ord">
          <ac:chgData name="Danijel Đekić" userId="2cfb8245-88a1-4a3d-b9f2-a651101647bd" providerId="ADAL" clId="{3787BAF3-23C3-43B9-973D-5B3060042098}" dt="2023-10-02T12:47:22.145" v="57" actId="1076"/>
          <ac:picMkLst>
            <pc:docMk/>
            <pc:sldMk cId="3652892605" sldId="270"/>
            <ac:picMk id="5" creationId="{16891A87-876A-9FC6-C168-11216425C563}"/>
          </ac:picMkLst>
        </pc:picChg>
      </pc:sldChg>
      <pc:sldChg chg="addSp modSp new mod">
        <pc:chgData name="Danijel Đekić" userId="2cfb8245-88a1-4a3d-b9f2-a651101647bd" providerId="ADAL" clId="{3787BAF3-23C3-43B9-973D-5B3060042098}" dt="2023-10-03T06:47:15.649" v="118" actId="1076"/>
        <pc:sldMkLst>
          <pc:docMk/>
          <pc:sldMk cId="2916763294" sldId="271"/>
        </pc:sldMkLst>
        <pc:spChg chg="mod">
          <ac:chgData name="Danijel Đekić" userId="2cfb8245-88a1-4a3d-b9f2-a651101647bd" providerId="ADAL" clId="{3787BAF3-23C3-43B9-973D-5B3060042098}" dt="2023-10-03T06:46:36.536" v="109" actId="20577"/>
          <ac:spMkLst>
            <pc:docMk/>
            <pc:sldMk cId="2916763294" sldId="271"/>
            <ac:spMk id="2" creationId="{BC6F2399-72C5-396C-5D99-08B2D3CE227A}"/>
          </ac:spMkLst>
        </pc:spChg>
        <pc:spChg chg="mod">
          <ac:chgData name="Danijel Đekić" userId="2cfb8245-88a1-4a3d-b9f2-a651101647bd" providerId="ADAL" clId="{3787BAF3-23C3-43B9-973D-5B3060042098}" dt="2023-10-03T06:47:10.129" v="117" actId="27636"/>
          <ac:spMkLst>
            <pc:docMk/>
            <pc:sldMk cId="2916763294" sldId="271"/>
            <ac:spMk id="3" creationId="{AAB326A3-DBFA-5DA4-7C3C-A901083CBE23}"/>
          </ac:spMkLst>
        </pc:spChg>
        <pc:graphicFrameChg chg="add mod">
          <ac:chgData name="Danijel Đekić" userId="2cfb8245-88a1-4a3d-b9f2-a651101647bd" providerId="ADAL" clId="{3787BAF3-23C3-43B9-973D-5B3060042098}" dt="2023-10-03T06:47:15.649" v="118" actId="1076"/>
          <ac:graphicFrameMkLst>
            <pc:docMk/>
            <pc:sldMk cId="2916763294" sldId="271"/>
            <ac:graphicFrameMk id="4" creationId="{A460EC29-26FD-98FD-B8A8-E028BA3828C9}"/>
          </ac:graphicFrameMkLst>
        </pc:graphicFrameChg>
      </pc:sldChg>
      <pc:sldChg chg="modSp new mod">
        <pc:chgData name="Danijel Đekić" userId="2cfb8245-88a1-4a3d-b9f2-a651101647bd" providerId="ADAL" clId="{3787BAF3-23C3-43B9-973D-5B3060042098}" dt="2023-10-03T06:50:19.923" v="180" actId="20577"/>
        <pc:sldMkLst>
          <pc:docMk/>
          <pc:sldMk cId="1320525348" sldId="272"/>
        </pc:sldMkLst>
        <pc:spChg chg="mod">
          <ac:chgData name="Danijel Đekić" userId="2cfb8245-88a1-4a3d-b9f2-a651101647bd" providerId="ADAL" clId="{3787BAF3-23C3-43B9-973D-5B3060042098}" dt="2023-10-03T06:47:45.233" v="120"/>
          <ac:spMkLst>
            <pc:docMk/>
            <pc:sldMk cId="1320525348" sldId="272"/>
            <ac:spMk id="2" creationId="{E14A628D-9234-E1D6-F8ED-CBF6980ECF7F}"/>
          </ac:spMkLst>
        </pc:spChg>
        <pc:spChg chg="mod">
          <ac:chgData name="Danijel Đekić" userId="2cfb8245-88a1-4a3d-b9f2-a651101647bd" providerId="ADAL" clId="{3787BAF3-23C3-43B9-973D-5B3060042098}" dt="2023-10-03T06:50:19.923" v="180" actId="20577"/>
          <ac:spMkLst>
            <pc:docMk/>
            <pc:sldMk cId="1320525348" sldId="272"/>
            <ac:spMk id="3" creationId="{3446E6B6-5EF7-D5B4-B657-6936AB03DC4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8A3251-5A9A-4469-9CF8-F64B9DD0E65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0228F559-79DB-4D04-8E98-539B89443D11}">
      <dgm:prSet phldrT="[Text]"/>
      <dgm:spPr/>
      <dgm:t>
        <a:bodyPr/>
        <a:lstStyle/>
        <a:p>
          <a:r>
            <a:rPr lang="hr-HR" dirty="0" err="1"/>
            <a:t>Association</a:t>
          </a:r>
          <a:r>
            <a:rPr lang="hr-HR" dirty="0"/>
            <a:t> </a:t>
          </a:r>
          <a:r>
            <a:rPr lang="hr-HR" dirty="0" err="1"/>
            <a:t>of</a:t>
          </a:r>
          <a:r>
            <a:rPr lang="hr-HR" dirty="0"/>
            <a:t> </a:t>
          </a:r>
          <a:r>
            <a:rPr lang="hr-HR" dirty="0" err="1"/>
            <a:t>Craftsman</a:t>
          </a:r>
          <a:r>
            <a:rPr lang="hr-HR" dirty="0"/>
            <a:t> Zagreb</a:t>
          </a:r>
        </a:p>
      </dgm:t>
    </dgm:pt>
    <dgm:pt modelId="{7B60EB57-B2E8-413F-B7AE-051560EB0509}" type="parTrans" cxnId="{B820C0C4-88B7-4BEE-9C81-43F1CFD1093D}">
      <dgm:prSet/>
      <dgm:spPr/>
      <dgm:t>
        <a:bodyPr/>
        <a:lstStyle/>
        <a:p>
          <a:endParaRPr lang="hr-HR"/>
        </a:p>
      </dgm:t>
    </dgm:pt>
    <dgm:pt modelId="{ABA7F526-CF1A-4051-8332-B093088F4813}" type="sibTrans" cxnId="{B820C0C4-88B7-4BEE-9C81-43F1CFD1093D}">
      <dgm:prSet/>
      <dgm:spPr/>
      <dgm:t>
        <a:bodyPr/>
        <a:lstStyle/>
        <a:p>
          <a:endParaRPr lang="hr-HR"/>
        </a:p>
      </dgm:t>
    </dgm:pt>
    <dgm:pt modelId="{90AE7388-6DAF-42E5-9B07-C525EED78F36}">
      <dgm:prSet phldrT="[Text]"/>
      <dgm:spPr/>
      <dgm:t>
        <a:bodyPr/>
        <a:lstStyle/>
        <a:p>
          <a:r>
            <a:rPr lang="hr-HR"/>
            <a:t>Chamber of Trades and Crafts Zagreb</a:t>
          </a:r>
        </a:p>
      </dgm:t>
    </dgm:pt>
    <dgm:pt modelId="{5299F2A6-A5D7-4053-B776-FE21C1D2F0E4}" type="parTrans" cxnId="{FBA83404-5C26-44AD-AB9B-06B1E25507E8}">
      <dgm:prSet/>
      <dgm:spPr/>
      <dgm:t>
        <a:bodyPr/>
        <a:lstStyle/>
        <a:p>
          <a:endParaRPr lang="hr-HR"/>
        </a:p>
      </dgm:t>
    </dgm:pt>
    <dgm:pt modelId="{5D6FFF74-A444-45F2-A884-FCC440CA5EAC}" type="sibTrans" cxnId="{FBA83404-5C26-44AD-AB9B-06B1E25507E8}">
      <dgm:prSet/>
      <dgm:spPr/>
      <dgm:t>
        <a:bodyPr/>
        <a:lstStyle/>
        <a:p>
          <a:endParaRPr lang="hr-HR"/>
        </a:p>
      </dgm:t>
    </dgm:pt>
    <dgm:pt modelId="{F856C62E-D4A3-43E9-9C24-DC1CC3A5C6F8}">
      <dgm:prSet phldrT="[Text]"/>
      <dgm:spPr/>
      <dgm:t>
        <a:bodyPr/>
        <a:lstStyle/>
        <a:p>
          <a:r>
            <a:rPr lang="hr-HR"/>
            <a:t>Croatian Chamber of Trades and Crafts</a:t>
          </a:r>
        </a:p>
      </dgm:t>
    </dgm:pt>
    <dgm:pt modelId="{C6BD0CD8-8133-401E-B82E-EE7AD475919B}" type="parTrans" cxnId="{022DF955-673F-419F-A686-753DFEDCDDFB}">
      <dgm:prSet/>
      <dgm:spPr/>
      <dgm:t>
        <a:bodyPr/>
        <a:lstStyle/>
        <a:p>
          <a:endParaRPr lang="hr-HR"/>
        </a:p>
      </dgm:t>
    </dgm:pt>
    <dgm:pt modelId="{9045D75F-031C-498B-9B36-9D8B6591825E}" type="sibTrans" cxnId="{022DF955-673F-419F-A686-753DFEDCDDFB}">
      <dgm:prSet/>
      <dgm:spPr/>
      <dgm:t>
        <a:bodyPr/>
        <a:lstStyle/>
        <a:p>
          <a:endParaRPr lang="hr-HR"/>
        </a:p>
      </dgm:t>
    </dgm:pt>
    <dgm:pt modelId="{2D34410B-DD69-4197-BCDE-4C1ACAF0D5BB}" type="pres">
      <dgm:prSet presAssocID="{628A3251-5A9A-4469-9CF8-F64B9DD0E658}" presName="compositeShape" presStyleCnt="0">
        <dgm:presLayoutVars>
          <dgm:chMax val="7"/>
          <dgm:dir/>
          <dgm:resizeHandles val="exact"/>
        </dgm:presLayoutVars>
      </dgm:prSet>
      <dgm:spPr/>
    </dgm:pt>
    <dgm:pt modelId="{86505204-C51A-4E63-B3EA-B2E2FE800832}" type="pres">
      <dgm:prSet presAssocID="{0228F559-79DB-4D04-8E98-539B89443D11}" presName="circ1" presStyleLbl="vennNode1" presStyleIdx="0" presStyleCnt="3"/>
      <dgm:spPr/>
    </dgm:pt>
    <dgm:pt modelId="{5436EC8A-3290-4194-A058-D1F2FBD4F836}" type="pres">
      <dgm:prSet presAssocID="{0228F559-79DB-4D04-8E98-539B89443D1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8F9FF76-29E8-4FE3-A3CB-AD58C6214E0E}" type="pres">
      <dgm:prSet presAssocID="{90AE7388-6DAF-42E5-9B07-C525EED78F36}" presName="circ2" presStyleLbl="vennNode1" presStyleIdx="1" presStyleCnt="3"/>
      <dgm:spPr/>
    </dgm:pt>
    <dgm:pt modelId="{CA809AAE-997D-405A-A18E-854D3157AB8B}" type="pres">
      <dgm:prSet presAssocID="{90AE7388-6DAF-42E5-9B07-C525EED78F3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FFAE19B-15D2-4EEC-99AE-6EC33DE95CE1}" type="pres">
      <dgm:prSet presAssocID="{F856C62E-D4A3-43E9-9C24-DC1CC3A5C6F8}" presName="circ3" presStyleLbl="vennNode1" presStyleIdx="2" presStyleCnt="3"/>
      <dgm:spPr/>
    </dgm:pt>
    <dgm:pt modelId="{47191FB3-DAFD-4263-B5CB-2C1E84B8F977}" type="pres">
      <dgm:prSet presAssocID="{F856C62E-D4A3-43E9-9C24-DC1CC3A5C6F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A83404-5C26-44AD-AB9B-06B1E25507E8}" srcId="{628A3251-5A9A-4469-9CF8-F64B9DD0E658}" destId="{90AE7388-6DAF-42E5-9B07-C525EED78F36}" srcOrd="1" destOrd="0" parTransId="{5299F2A6-A5D7-4053-B776-FE21C1D2F0E4}" sibTransId="{5D6FFF74-A444-45F2-A884-FCC440CA5EAC}"/>
    <dgm:cxn modelId="{867F345D-A887-46EE-AAFB-0961CB96502F}" type="presOf" srcId="{628A3251-5A9A-4469-9CF8-F64B9DD0E658}" destId="{2D34410B-DD69-4197-BCDE-4C1ACAF0D5BB}" srcOrd="0" destOrd="0" presId="urn:microsoft.com/office/officeart/2005/8/layout/venn1"/>
    <dgm:cxn modelId="{C877124B-BE33-436F-B2EA-ECB432244F96}" type="presOf" srcId="{90AE7388-6DAF-42E5-9B07-C525EED78F36}" destId="{CA809AAE-997D-405A-A18E-854D3157AB8B}" srcOrd="1" destOrd="0" presId="urn:microsoft.com/office/officeart/2005/8/layout/venn1"/>
    <dgm:cxn modelId="{022DF955-673F-419F-A686-753DFEDCDDFB}" srcId="{628A3251-5A9A-4469-9CF8-F64B9DD0E658}" destId="{F856C62E-D4A3-43E9-9C24-DC1CC3A5C6F8}" srcOrd="2" destOrd="0" parTransId="{C6BD0CD8-8133-401E-B82E-EE7AD475919B}" sibTransId="{9045D75F-031C-498B-9B36-9D8B6591825E}"/>
    <dgm:cxn modelId="{873C4485-B0BF-47B4-84C1-CF3BF974F802}" type="presOf" srcId="{0228F559-79DB-4D04-8E98-539B89443D11}" destId="{86505204-C51A-4E63-B3EA-B2E2FE800832}" srcOrd="0" destOrd="0" presId="urn:microsoft.com/office/officeart/2005/8/layout/venn1"/>
    <dgm:cxn modelId="{D0E0E4A3-FB59-41A8-BFEB-172620EBA4B0}" type="presOf" srcId="{90AE7388-6DAF-42E5-9B07-C525EED78F36}" destId="{E8F9FF76-29E8-4FE3-A3CB-AD58C6214E0E}" srcOrd="0" destOrd="0" presId="urn:microsoft.com/office/officeart/2005/8/layout/venn1"/>
    <dgm:cxn modelId="{BFDD82B4-3EE3-4942-AC89-6421F8D16773}" type="presOf" srcId="{0228F559-79DB-4D04-8E98-539B89443D11}" destId="{5436EC8A-3290-4194-A058-D1F2FBD4F836}" srcOrd="1" destOrd="0" presId="urn:microsoft.com/office/officeart/2005/8/layout/venn1"/>
    <dgm:cxn modelId="{B820C0C4-88B7-4BEE-9C81-43F1CFD1093D}" srcId="{628A3251-5A9A-4469-9CF8-F64B9DD0E658}" destId="{0228F559-79DB-4D04-8E98-539B89443D11}" srcOrd="0" destOrd="0" parTransId="{7B60EB57-B2E8-413F-B7AE-051560EB0509}" sibTransId="{ABA7F526-CF1A-4051-8332-B093088F4813}"/>
    <dgm:cxn modelId="{FF1706E3-C4FC-4091-9D6B-BE5DE6F0C3BF}" type="presOf" srcId="{F856C62E-D4A3-43E9-9C24-DC1CC3A5C6F8}" destId="{4FFAE19B-15D2-4EEC-99AE-6EC33DE95CE1}" srcOrd="0" destOrd="0" presId="urn:microsoft.com/office/officeart/2005/8/layout/venn1"/>
    <dgm:cxn modelId="{A843E3F1-4C7E-4913-8DF7-E6992E5762EA}" type="presOf" srcId="{F856C62E-D4A3-43E9-9C24-DC1CC3A5C6F8}" destId="{47191FB3-DAFD-4263-B5CB-2C1E84B8F977}" srcOrd="1" destOrd="0" presId="urn:microsoft.com/office/officeart/2005/8/layout/venn1"/>
    <dgm:cxn modelId="{888AADA4-CBB1-42BF-8DD5-F25268198995}" type="presParOf" srcId="{2D34410B-DD69-4197-BCDE-4C1ACAF0D5BB}" destId="{86505204-C51A-4E63-B3EA-B2E2FE800832}" srcOrd="0" destOrd="0" presId="urn:microsoft.com/office/officeart/2005/8/layout/venn1"/>
    <dgm:cxn modelId="{E59D66F0-2209-408D-9B56-BDFC68405AA0}" type="presParOf" srcId="{2D34410B-DD69-4197-BCDE-4C1ACAF0D5BB}" destId="{5436EC8A-3290-4194-A058-D1F2FBD4F836}" srcOrd="1" destOrd="0" presId="urn:microsoft.com/office/officeart/2005/8/layout/venn1"/>
    <dgm:cxn modelId="{DE06EEA7-33D8-4E1E-9D30-8C2EBF68DA7A}" type="presParOf" srcId="{2D34410B-DD69-4197-BCDE-4C1ACAF0D5BB}" destId="{E8F9FF76-29E8-4FE3-A3CB-AD58C6214E0E}" srcOrd="2" destOrd="0" presId="urn:microsoft.com/office/officeart/2005/8/layout/venn1"/>
    <dgm:cxn modelId="{6E6B28A4-52DC-4C9C-9855-99A9D625AF2C}" type="presParOf" srcId="{2D34410B-DD69-4197-BCDE-4C1ACAF0D5BB}" destId="{CA809AAE-997D-405A-A18E-854D3157AB8B}" srcOrd="3" destOrd="0" presId="urn:microsoft.com/office/officeart/2005/8/layout/venn1"/>
    <dgm:cxn modelId="{5F16B8B4-DF8A-41F3-BD23-74356731FC27}" type="presParOf" srcId="{2D34410B-DD69-4197-BCDE-4C1ACAF0D5BB}" destId="{4FFAE19B-15D2-4EEC-99AE-6EC33DE95CE1}" srcOrd="4" destOrd="0" presId="urn:microsoft.com/office/officeart/2005/8/layout/venn1"/>
    <dgm:cxn modelId="{188428B3-191A-4300-8D12-BF1A760072CC}" type="presParOf" srcId="{2D34410B-DD69-4197-BCDE-4C1ACAF0D5BB}" destId="{47191FB3-DAFD-4263-B5CB-2C1E84B8F977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05204-C51A-4E63-B3EA-B2E2FE800832}">
      <dsp:nvSpPr>
        <dsp:cNvPr id="0" name=""/>
        <dsp:cNvSpPr/>
      </dsp:nvSpPr>
      <dsp:spPr>
        <a:xfrm>
          <a:off x="1313507" y="39404"/>
          <a:ext cx="1891419" cy="18914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 err="1"/>
            <a:t>Association</a:t>
          </a:r>
          <a:r>
            <a:rPr lang="hr-HR" sz="1800" kern="1200" dirty="0"/>
            <a:t> </a:t>
          </a:r>
          <a:r>
            <a:rPr lang="hr-HR" sz="1800" kern="1200" dirty="0" err="1"/>
            <a:t>of</a:t>
          </a:r>
          <a:r>
            <a:rPr lang="hr-HR" sz="1800" kern="1200" dirty="0"/>
            <a:t> </a:t>
          </a:r>
          <a:r>
            <a:rPr lang="hr-HR" sz="1800" kern="1200" dirty="0" err="1"/>
            <a:t>Craftsman</a:t>
          </a:r>
          <a:r>
            <a:rPr lang="hr-HR" sz="1800" kern="1200" dirty="0"/>
            <a:t> Zagreb</a:t>
          </a:r>
        </a:p>
      </dsp:txBody>
      <dsp:txXfrm>
        <a:off x="1565696" y="370403"/>
        <a:ext cx="1387041" cy="851138"/>
      </dsp:txXfrm>
    </dsp:sp>
    <dsp:sp modelId="{E8F9FF76-29E8-4FE3-A3CB-AD58C6214E0E}">
      <dsp:nvSpPr>
        <dsp:cNvPr id="0" name=""/>
        <dsp:cNvSpPr/>
      </dsp:nvSpPr>
      <dsp:spPr>
        <a:xfrm>
          <a:off x="1995994" y="1221541"/>
          <a:ext cx="1891419" cy="18914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Chamber of Trades and Crafts Zagreb</a:t>
          </a:r>
        </a:p>
      </dsp:txBody>
      <dsp:txXfrm>
        <a:off x="2574453" y="1710158"/>
        <a:ext cx="1134851" cy="1040280"/>
      </dsp:txXfrm>
    </dsp:sp>
    <dsp:sp modelId="{4FFAE19B-15D2-4EEC-99AE-6EC33DE95CE1}">
      <dsp:nvSpPr>
        <dsp:cNvPr id="0" name=""/>
        <dsp:cNvSpPr/>
      </dsp:nvSpPr>
      <dsp:spPr>
        <a:xfrm>
          <a:off x="631019" y="1221541"/>
          <a:ext cx="1891419" cy="18914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Croatian Chamber of Trades and Crafts</a:t>
          </a:r>
        </a:p>
      </dsp:txBody>
      <dsp:txXfrm>
        <a:off x="809128" y="1710158"/>
        <a:ext cx="1134851" cy="1040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3E5EE-68F3-9031-A512-B09E17218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65BBB-5B98-71F3-E534-AF09BD826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C73FA-E442-F89B-9491-55FB3928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F3CF-A296-3889-4C26-3BFE3ACC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864CD-72F0-0109-4C1F-3F3BEE03E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380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9DA8-AA66-1D93-CFFE-56F3FDF9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DE574-C132-3BA3-9010-F3FFA55C6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010C4-F29F-3DCC-9CA7-62ED98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F8E48-3965-7889-CA7E-3CB4F9B3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2B4D9-E675-F070-3BEC-AD1F7347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189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964EE-8834-7098-0D0E-76995E28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6AE58-0F96-174F-AE75-5FC69D886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3BF4B-3C6F-FBD4-B6ED-EDEB7F5AE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C9B99-31E4-7DEE-A8D9-405F4721D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9ECE3-B9E0-BEFE-DEA4-A1FA59F0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114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529E3-B861-C4CA-BEFB-28C2ABB0E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AAEA7-10C1-B21B-7920-078FEF937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F2B964-3DED-16AA-C184-6AF92C6B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ABEE3-CABF-37B8-BD48-6D60E5B2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660B2-F12E-838F-42D2-CB1B1E09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115A0-FFAF-2DCE-FCEB-77FA43FC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60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A78C-5338-71B5-756C-809529AB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21C50-9078-2E87-E53A-4D7D86EB5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17864-D7A7-8D20-6318-EC41F62E8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711D7F-B37C-FD3B-351E-D90E0A24E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85DAA-E9F1-9E54-300B-544537764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AD565-8634-8FC5-DEF7-A7D9E686D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F5D1E-B340-40A4-2EFB-48A54C3A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E68DD-1820-46A6-F2C2-C43AB92F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6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5B8C-D860-1267-353F-9CD569A33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2BDD9-1C98-39A2-47EA-1895DD35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E17410-61D1-C5AC-4E0A-FE59988F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AD60D2-FC4B-6E34-99C2-62DED80ED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50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BEF5E6-E826-87DC-C08A-1934A9ED1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91B855-DA1E-7755-2A6A-696B3E90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DDB54-8889-730F-8FCE-5E1E315F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43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E4187-0FD8-A39B-CD52-431F1E0B0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78EE-522A-B17A-A59D-FBD0E801B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02676-4410-D670-3E2E-4FA6BAAE2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07876-13E0-59FB-6622-A7785404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CE2D0-558B-3C88-0F8A-F3A1D552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3D1F2-D88D-3863-82CA-E0873A21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87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4B36B-C284-03EF-EB96-14C2FAFE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BFE34-409D-B822-0FFF-87A0397E2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E0BA-E774-1C29-1D63-51718BBDF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47902-DB58-16CC-2DA3-ABFECAA2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16A7F-803C-998E-72F7-62EA1813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7F33F-5B2E-BA14-1EFE-10623EF33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35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0D40-E8E6-638B-B86F-4163E6D0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1003B-939C-7998-41B2-6AF3E61DE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68196-4AA9-3E35-94FF-A5E6BA44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70ABC-5D89-104E-FA6F-D9D1DECB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09F05-E747-C968-8739-209D7891A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71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7E78B-4285-C0CE-2B98-C3FDADA64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71BAC-A0A5-4817-1698-9BDD1791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246B7-0CDF-7CFA-B2CC-83FD0FF93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4077D-64DB-764E-1B07-0C7C7EFD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4B0F3-D431-F83E-69E4-504A452C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91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867C2-3036-9BFA-BFCA-55B246E8D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97394-A140-C4F2-F665-8342FCA5E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C6FB4-116C-7FEA-9693-086E5447E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68BD-81FB-404E-9A85-D106BD3D034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19A54-BC7A-472B-FF38-C5D03C08F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DD441-E0E2-F10C-3FFE-6A304C7A3B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EEF15-ABE8-4F50-95C8-5E4064C8ECB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1F271-92C6-6C91-D19E-E1B21D79625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25" y="1"/>
            <a:ext cx="3119475" cy="6604285"/>
          </a:xfrm>
          <a:prstGeom prst="rect">
            <a:avLst/>
          </a:prstGeom>
          <a:noFill/>
        </p:spPr>
      </p:pic>
      <p:pic>
        <p:nvPicPr>
          <p:cNvPr id="8" name="Picture 4" descr="C:\Users\Ivan\Documents\Logo.png">
            <a:extLst>
              <a:ext uri="{FF2B5EF4-FFF2-40B4-BE49-F238E27FC236}">
                <a16:creationId xmlns:a16="http://schemas.microsoft.com/office/drawing/2014/main" id="{849D25A1-B51D-CDFA-C029-B1147FBE9C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6592" y="5557881"/>
            <a:ext cx="1050090" cy="104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33FE55-2583-BEDC-FC1F-DE4C182AD7E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185" y="0"/>
            <a:ext cx="2710815" cy="5020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195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jelozivotno-ucenje.hr/" TargetMode="External"/><Relationship Id="rId2" Type="http://schemas.openxmlformats.org/officeDocument/2006/relationships/hyperlink" Target="https://www.youtube.com/watch?v=XWkDd0DMde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DD166-FCDC-00DA-78F9-9E238E25E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614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r-HR" dirty="0" err="1"/>
              <a:t>Promotion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Adult</a:t>
            </a:r>
            <a:r>
              <a:rPr lang="hr-HR" dirty="0"/>
              <a:t> </a:t>
            </a:r>
            <a:r>
              <a:rPr lang="hr-HR" dirty="0" err="1"/>
              <a:t>Education</a:t>
            </a:r>
            <a:r>
              <a:rPr lang="hr-HR" dirty="0"/>
              <a:t> on a Regional </a:t>
            </a:r>
            <a:r>
              <a:rPr lang="hr-HR" dirty="0" err="1"/>
              <a:t>Level</a:t>
            </a:r>
            <a:r>
              <a:rPr lang="hr-HR" dirty="0"/>
              <a:t> – Role </a:t>
            </a:r>
            <a:r>
              <a:rPr lang="hr-HR" dirty="0" err="1"/>
              <a:t>of</a:t>
            </a:r>
            <a:r>
              <a:rPr lang="hr-HR" dirty="0"/>
              <a:t> Regional </a:t>
            </a:r>
            <a:r>
              <a:rPr lang="hr-HR" dirty="0" err="1"/>
              <a:t>Coordinators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66EC9-4335-B0B8-77C9-2380EF2A9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5202"/>
            <a:ext cx="9144000" cy="1655762"/>
          </a:xfrm>
        </p:spPr>
        <p:txBody>
          <a:bodyPr/>
          <a:lstStyle/>
          <a:p>
            <a:r>
              <a:rPr lang="hr-HR"/>
              <a:t>Danijel Đekić, Hrvoje Jelen</a:t>
            </a:r>
          </a:p>
          <a:p>
            <a:r>
              <a:rPr lang="hr-HR"/>
              <a:t>Obrtničko učilište</a:t>
            </a:r>
          </a:p>
          <a:p>
            <a:r>
              <a:rPr lang="hr-HR"/>
              <a:t>3.10.2023</a:t>
            </a:r>
            <a:r>
              <a:rPr lang="hr-HR" dirty="0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69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2399-72C5-396C-5D99-08B2D3CE2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Craft</a:t>
            </a:r>
            <a:r>
              <a:rPr lang="hr-HR" dirty="0"/>
              <a:t> </a:t>
            </a:r>
            <a:r>
              <a:rPr lang="hr-HR" dirty="0" err="1"/>
              <a:t>College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326A3-DBFA-5DA4-7C3C-A901083CB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Founded in 2006</a:t>
            </a:r>
            <a:endParaRPr lang="hr-HR" dirty="0"/>
          </a:p>
          <a:p>
            <a:r>
              <a:rPr lang="hr-HR" dirty="0"/>
              <a:t>20 </a:t>
            </a:r>
            <a:r>
              <a:rPr lang="hr-HR" dirty="0" err="1"/>
              <a:t>employed</a:t>
            </a:r>
            <a:r>
              <a:rPr lang="hr-HR" dirty="0"/>
              <a:t> &gt;150 </a:t>
            </a:r>
            <a:r>
              <a:rPr lang="hr-HR" dirty="0" err="1"/>
              <a:t>external</a:t>
            </a:r>
            <a:r>
              <a:rPr lang="hr-HR" dirty="0"/>
              <a:t> </a:t>
            </a:r>
            <a:r>
              <a:rPr lang="hr-HR" dirty="0" err="1"/>
              <a:t>experts</a:t>
            </a:r>
            <a:endParaRPr lang="hr-HR" dirty="0"/>
          </a:p>
          <a:p>
            <a:r>
              <a:rPr lang="en-GB" dirty="0"/>
              <a:t>Tasks:</a:t>
            </a:r>
          </a:p>
          <a:p>
            <a:pPr lvl="1"/>
            <a:r>
              <a:rPr lang="en-GB" dirty="0"/>
              <a:t>linking vocational education with economy and regional development</a:t>
            </a:r>
          </a:p>
          <a:p>
            <a:pPr lvl="1"/>
            <a:r>
              <a:rPr lang="en-GB" dirty="0"/>
              <a:t>encouraging innovations in craft and VET</a:t>
            </a:r>
          </a:p>
          <a:p>
            <a:pPr lvl="1"/>
            <a:r>
              <a:rPr lang="en-GB" dirty="0"/>
              <a:t>establishing a network system with companies and other educational institutions</a:t>
            </a:r>
          </a:p>
          <a:p>
            <a:pPr lvl="1"/>
            <a:r>
              <a:rPr lang="en-GB" dirty="0"/>
              <a:t>taking an advisory role for education institutions and companies in the region</a:t>
            </a:r>
          </a:p>
          <a:p>
            <a:pPr lvl="1"/>
            <a:r>
              <a:rPr lang="en-GB" dirty="0"/>
              <a:t>continuous research of needs in crafts for appropriate personnel </a:t>
            </a:r>
          </a:p>
          <a:p>
            <a:pPr lvl="1"/>
            <a:r>
              <a:rPr lang="en-GB" dirty="0"/>
              <a:t>capacity building in VET </a:t>
            </a:r>
          </a:p>
          <a:p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460EC29-26FD-98FD-B8A8-E028BA3828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9642159"/>
              </p:ext>
            </p:extLst>
          </p:nvPr>
        </p:nvGraphicFramePr>
        <p:xfrm>
          <a:off x="6654297" y="181974"/>
          <a:ext cx="4518434" cy="3152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676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A628D-9234-E1D6-F8ED-CBF6980EC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Craft</a:t>
            </a:r>
            <a:r>
              <a:rPr lang="hr-HR" dirty="0"/>
              <a:t> </a:t>
            </a:r>
            <a:r>
              <a:rPr lang="hr-HR" dirty="0" err="1"/>
              <a:t>College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E6B6-5EF7-D5B4-B657-6936AB03D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400" dirty="0" err="1"/>
              <a:t>Reskilling</a:t>
            </a:r>
            <a:r>
              <a:rPr lang="en-GB" sz="2400" dirty="0"/>
              <a:t> programs </a:t>
            </a:r>
            <a:endParaRPr lang="hr-HR" sz="2400" dirty="0"/>
          </a:p>
          <a:p>
            <a:r>
              <a:rPr lang="hr-HR" sz="2400" dirty="0" err="1"/>
              <a:t>Up-skilling</a:t>
            </a:r>
            <a:r>
              <a:rPr lang="hr-HR" sz="2400" dirty="0"/>
              <a:t> </a:t>
            </a:r>
            <a:r>
              <a:rPr lang="hr-HR" sz="2400" dirty="0" err="1"/>
              <a:t>programs</a:t>
            </a:r>
            <a:endParaRPr lang="hr-HR" sz="2400" dirty="0"/>
          </a:p>
          <a:p>
            <a:r>
              <a:rPr lang="hr-HR" sz="2400" dirty="0" err="1"/>
              <a:t>Programs</a:t>
            </a:r>
            <a:r>
              <a:rPr lang="hr-HR" sz="2400" dirty="0"/>
              <a:t> </a:t>
            </a:r>
            <a:r>
              <a:rPr lang="hr-HR" sz="2400" dirty="0" err="1"/>
              <a:t>of</a:t>
            </a:r>
            <a:r>
              <a:rPr lang="hr-HR" sz="2400" dirty="0"/>
              <a:t> </a:t>
            </a:r>
            <a:r>
              <a:rPr lang="hr-HR" sz="2400" dirty="0" err="1"/>
              <a:t>Vocational</a:t>
            </a:r>
            <a:r>
              <a:rPr lang="hr-HR" sz="2400" dirty="0"/>
              <a:t> </a:t>
            </a:r>
            <a:r>
              <a:rPr lang="hr-HR" sz="2400" dirty="0" err="1"/>
              <a:t>Specialization</a:t>
            </a:r>
            <a:endParaRPr lang="en-GB" sz="2400" dirty="0"/>
          </a:p>
          <a:p>
            <a:r>
              <a:rPr lang="en-GB" sz="2400" dirty="0"/>
              <a:t>Preparations for Master Craftsman Exams</a:t>
            </a:r>
            <a:endParaRPr lang="hr-HR" sz="2400" dirty="0"/>
          </a:p>
          <a:p>
            <a:r>
              <a:rPr lang="en-GB" sz="2400" dirty="0"/>
              <a:t>Development of Educational Programs</a:t>
            </a:r>
            <a:r>
              <a:rPr lang="hr-HR" sz="2400" dirty="0"/>
              <a:t>; </a:t>
            </a:r>
            <a:r>
              <a:rPr lang="en-GB" sz="2400" dirty="0"/>
              <a:t>Teaching and Training Methods</a:t>
            </a:r>
            <a:r>
              <a:rPr lang="hr-HR" sz="2400" dirty="0"/>
              <a:t>; </a:t>
            </a:r>
            <a:r>
              <a:rPr lang="en-GB" sz="2400" dirty="0"/>
              <a:t>Digital competencies</a:t>
            </a:r>
            <a:r>
              <a:rPr lang="hr-HR" sz="2400" dirty="0"/>
              <a:t>; </a:t>
            </a:r>
            <a:r>
              <a:rPr lang="en-GB" sz="2400" dirty="0"/>
              <a:t>Quality in VET and Adult Education</a:t>
            </a:r>
            <a:endParaRPr lang="hr-HR" sz="2400" dirty="0"/>
          </a:p>
          <a:p>
            <a:r>
              <a:rPr lang="en-GB" sz="2400" dirty="0"/>
              <a:t>Erasmus Accreditation in Adult Education </a:t>
            </a:r>
          </a:p>
          <a:p>
            <a:r>
              <a:rPr lang="en-GB" sz="2400" dirty="0"/>
              <a:t>Active applicant and partner in Erasmus+ KA1, KA2, KA3 projects, Interreg HR-IT</a:t>
            </a:r>
          </a:p>
          <a:p>
            <a:r>
              <a:rPr lang="hr-HR" sz="2400" dirty="0" err="1"/>
              <a:t>Capacity</a:t>
            </a:r>
            <a:r>
              <a:rPr lang="hr-HR" sz="2400" dirty="0"/>
              <a:t> Building </a:t>
            </a:r>
            <a:r>
              <a:rPr lang="hr-HR" sz="2400" dirty="0" err="1"/>
              <a:t>in</a:t>
            </a:r>
            <a:r>
              <a:rPr lang="hr-HR" sz="2400" dirty="0"/>
              <a:t> VET </a:t>
            </a:r>
          </a:p>
          <a:p>
            <a:pPr lvl="1"/>
            <a:r>
              <a:rPr lang="hr-HR" sz="1600" b="1" dirty="0"/>
              <a:t>MC.VET </a:t>
            </a:r>
            <a:r>
              <a:rPr lang="hr-HR" sz="1600" dirty="0"/>
              <a:t>- </a:t>
            </a:r>
            <a:r>
              <a:rPr lang="en-GB" sz="1600" dirty="0" err="1"/>
              <a:t>Microcredentials</a:t>
            </a:r>
            <a:r>
              <a:rPr lang="en-GB" sz="1600" dirty="0"/>
              <a:t> - A New Path for Capacity Building in VET</a:t>
            </a:r>
            <a:r>
              <a:rPr lang="hr-HR" sz="1600" dirty="0"/>
              <a:t> (2022)</a:t>
            </a:r>
          </a:p>
          <a:p>
            <a:pPr lvl="1"/>
            <a:r>
              <a:rPr lang="hr-HR" sz="1600" b="1" dirty="0" err="1"/>
              <a:t>EmployVET</a:t>
            </a:r>
            <a:r>
              <a:rPr lang="hr-HR" sz="1600" dirty="0"/>
              <a:t> - </a:t>
            </a:r>
            <a:r>
              <a:rPr lang="en-GB" sz="1600" dirty="0"/>
              <a:t>Engaging Employers for a Relevant and Resilient VET</a:t>
            </a:r>
            <a:r>
              <a:rPr lang="hr-HR" sz="1600"/>
              <a:t> (2023)</a:t>
            </a:r>
            <a:endParaRPr lang="hr-HR" sz="1600" dirty="0"/>
          </a:p>
          <a:p>
            <a:pPr lvl="1"/>
            <a:endParaRPr lang="hr-HR" sz="16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525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D5696-96D2-23E6-86DB-D33FCDF3F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About</a:t>
            </a:r>
            <a:r>
              <a:rPr lang="hr-HR"/>
              <a:t> LL </a:t>
            </a:r>
            <a:r>
              <a:rPr lang="hr-HR" err="1"/>
              <a:t>Week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7DB4-0B78-A166-4E19-002BDDB8A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err="1"/>
              <a:t>The</a:t>
            </a:r>
            <a:r>
              <a:rPr lang="hr-HR"/>
              <a:t> General </a:t>
            </a:r>
            <a:r>
              <a:rPr lang="hr-HR" err="1"/>
              <a:t>Conference</a:t>
            </a:r>
            <a:r>
              <a:rPr lang="hr-HR"/>
              <a:t> </a:t>
            </a:r>
            <a:r>
              <a:rPr lang="hr-HR" err="1"/>
              <a:t>adopted</a:t>
            </a:r>
            <a:r>
              <a:rPr lang="hr-HR"/>
              <a:t> a </a:t>
            </a:r>
            <a:r>
              <a:rPr lang="hr-HR" err="1"/>
              <a:t>resolution</a:t>
            </a:r>
            <a:r>
              <a:rPr lang="hr-HR"/>
              <a:t> </a:t>
            </a:r>
            <a:r>
              <a:rPr lang="hr-HR" err="1"/>
              <a:t>in</a:t>
            </a:r>
            <a:r>
              <a:rPr lang="hr-HR"/>
              <a:t> </a:t>
            </a:r>
            <a:r>
              <a:rPr lang="hr-HR" err="1"/>
              <a:t>November</a:t>
            </a:r>
            <a:r>
              <a:rPr lang="hr-HR"/>
              <a:t> 1999 to </a:t>
            </a:r>
            <a:r>
              <a:rPr lang="hr-HR" err="1"/>
              <a:t>officially</a:t>
            </a:r>
            <a:r>
              <a:rPr lang="hr-HR"/>
              <a:t> </a:t>
            </a:r>
            <a:r>
              <a:rPr lang="hr-HR" err="1"/>
              <a:t>launch</a:t>
            </a:r>
            <a:r>
              <a:rPr lang="hr-HR"/>
              <a:t> </a:t>
            </a:r>
            <a:r>
              <a:rPr lang="hr-HR" err="1"/>
              <a:t>the</a:t>
            </a:r>
            <a:r>
              <a:rPr lang="hr-HR"/>
              <a:t> International </a:t>
            </a:r>
            <a:r>
              <a:rPr lang="hr-HR" err="1"/>
              <a:t>Adult</a:t>
            </a:r>
            <a:r>
              <a:rPr lang="hr-HR"/>
              <a:t> </a:t>
            </a:r>
            <a:r>
              <a:rPr lang="hr-HR" err="1"/>
              <a:t>Learners</a:t>
            </a:r>
            <a:r>
              <a:rPr lang="hr-HR"/>
              <a:t> </a:t>
            </a:r>
            <a:r>
              <a:rPr lang="hr-HR" err="1"/>
              <a:t>Week</a:t>
            </a:r>
            <a:r>
              <a:rPr lang="hr-HR"/>
              <a:t>, </a:t>
            </a:r>
            <a:r>
              <a:rPr lang="hr-HR" err="1"/>
              <a:t>embracing</a:t>
            </a:r>
            <a:r>
              <a:rPr lang="hr-HR"/>
              <a:t> International </a:t>
            </a:r>
            <a:r>
              <a:rPr lang="hr-HR" err="1"/>
              <a:t>Literacy</a:t>
            </a:r>
            <a:r>
              <a:rPr lang="hr-HR"/>
              <a:t> </a:t>
            </a:r>
            <a:r>
              <a:rPr lang="hr-HR" err="1"/>
              <a:t>Dayas</a:t>
            </a:r>
            <a:r>
              <a:rPr lang="hr-HR"/>
              <a:t> </a:t>
            </a:r>
            <a:r>
              <a:rPr lang="hr-HR" err="1"/>
              <a:t>its</a:t>
            </a:r>
            <a:r>
              <a:rPr lang="hr-HR"/>
              <a:t> </a:t>
            </a:r>
            <a:r>
              <a:rPr lang="hr-HR" err="1"/>
              <a:t>pivotal</a:t>
            </a:r>
            <a:r>
              <a:rPr lang="hr-HR"/>
              <a:t> </a:t>
            </a:r>
            <a:r>
              <a:rPr lang="hr-HR" err="1"/>
              <a:t>day</a:t>
            </a:r>
            <a:r>
              <a:rPr lang="hr-HR"/>
              <a:t> </a:t>
            </a:r>
            <a:r>
              <a:rPr lang="hr-HR" err="1"/>
              <a:t>and</a:t>
            </a:r>
            <a:r>
              <a:rPr lang="hr-HR"/>
              <a:t> </a:t>
            </a:r>
            <a:r>
              <a:rPr lang="hr-HR" err="1"/>
              <a:t>recognizing</a:t>
            </a:r>
            <a:r>
              <a:rPr lang="hr-HR"/>
              <a:t> </a:t>
            </a:r>
            <a:r>
              <a:rPr lang="hr-HR" err="1"/>
              <a:t>the</a:t>
            </a:r>
            <a:r>
              <a:rPr lang="hr-HR"/>
              <a:t> </a:t>
            </a:r>
            <a:r>
              <a:rPr lang="hr-HR" err="1"/>
              <a:t>amplified</a:t>
            </a:r>
            <a:r>
              <a:rPr lang="hr-HR"/>
              <a:t> </a:t>
            </a:r>
            <a:r>
              <a:rPr lang="hr-HR" err="1"/>
              <a:t>notion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</a:t>
            </a:r>
            <a:r>
              <a:rPr lang="hr-HR" err="1"/>
              <a:t>throughout</a:t>
            </a:r>
            <a:r>
              <a:rPr lang="hr-HR"/>
              <a:t> </a:t>
            </a:r>
            <a:r>
              <a:rPr lang="hr-HR" err="1"/>
              <a:t>life</a:t>
            </a:r>
            <a:endParaRPr lang="hr-HR"/>
          </a:p>
          <a:p>
            <a:r>
              <a:rPr lang="hr-HR"/>
              <a:t>14 </a:t>
            </a:r>
            <a:r>
              <a:rPr lang="hr-HR" err="1"/>
              <a:t>years</a:t>
            </a:r>
            <a:endParaRPr lang="hr-HR"/>
          </a:p>
          <a:p>
            <a:r>
              <a:rPr lang="en-GB"/>
              <a:t>Lifelong learning week </a:t>
            </a:r>
            <a:r>
              <a:rPr lang="hr-HR"/>
              <a:t>-</a:t>
            </a:r>
            <a:r>
              <a:rPr lang="en-GB"/>
              <a:t> designed as a campaign in which the message about the importance of education and learning is conveyed to citizens in an immediate, often informal way.</a:t>
            </a:r>
            <a:endParaRPr lang="hr-HR"/>
          </a:p>
          <a:p>
            <a:pPr lvl="1"/>
            <a:r>
              <a:rPr lang="en-GB"/>
              <a:t>a large number of very different activities are organized - from lectures, workshops, round tables to concerts, exhibitions, and even bicycle rides</a:t>
            </a:r>
            <a:endParaRPr lang="hr-HR"/>
          </a:p>
          <a:p>
            <a:pPr lvl="1"/>
            <a:r>
              <a:rPr lang="en-GB"/>
              <a:t>open days and other similar activities aimed at introducing the public to their work.</a:t>
            </a:r>
          </a:p>
        </p:txBody>
      </p:sp>
    </p:spTree>
    <p:extLst>
      <p:ext uri="{BB962C8B-B14F-4D97-AF65-F5344CB8AC3E}">
        <p14:creationId xmlns:p14="http://schemas.microsoft.com/office/powerpoint/2010/main" val="3608039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A931-A078-4744-2962-DFD206F0F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Lifelong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</a:t>
            </a:r>
            <a:r>
              <a:rPr lang="hr-HR" err="1"/>
              <a:t>in</a:t>
            </a:r>
            <a:r>
              <a:rPr lang="hr-HR"/>
              <a:t> Croatia</a:t>
            </a:r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891A87-876A-9FC6-C168-11216425C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8568" y="1919422"/>
            <a:ext cx="8454864" cy="475287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0DFC516-C230-B997-7FDC-EECD713A5AAD}"/>
              </a:ext>
            </a:extLst>
          </p:cNvPr>
          <p:cNvSpPr/>
          <p:nvPr/>
        </p:nvSpPr>
        <p:spPr>
          <a:xfrm rot="757775">
            <a:off x="7994070" y="4849653"/>
            <a:ext cx="402503" cy="11718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9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1F1C-014A-65B9-3B89-9362F000E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About</a:t>
            </a:r>
            <a:r>
              <a:rPr lang="hr-HR"/>
              <a:t> LL </a:t>
            </a:r>
            <a:r>
              <a:rPr lang="hr-HR" err="1"/>
              <a:t>Week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827BD-463E-301E-96BF-A21D87F38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9691" cy="4351338"/>
          </a:xfrm>
        </p:spPr>
        <p:txBody>
          <a:bodyPr/>
          <a:lstStyle/>
          <a:p>
            <a:r>
              <a:rPr lang="hr-HR" err="1"/>
              <a:t>Until</a:t>
            </a:r>
            <a:r>
              <a:rPr lang="hr-HR"/>
              <a:t> 2016 </a:t>
            </a:r>
            <a:r>
              <a:rPr lang="hr-HR" err="1"/>
              <a:t>implemented</a:t>
            </a:r>
            <a:r>
              <a:rPr lang="hr-HR"/>
              <a:t> </a:t>
            </a:r>
            <a:r>
              <a:rPr lang="hr-HR" err="1"/>
              <a:t>by</a:t>
            </a:r>
            <a:r>
              <a:rPr lang="hr-HR"/>
              <a:t> ASOO </a:t>
            </a:r>
          </a:p>
          <a:p>
            <a:pPr lvl="1"/>
            <a:r>
              <a:rPr lang="hr-HR" err="1"/>
              <a:t>Lifelong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Fair</a:t>
            </a:r>
          </a:p>
          <a:p>
            <a:pPr lvl="1"/>
            <a:endParaRPr lang="hr-HR"/>
          </a:p>
          <a:p>
            <a:r>
              <a:rPr lang="en-GB">
                <a:hlinkClick r:id="rId2"/>
              </a:rPr>
              <a:t>https://www.youtube.com/watch?v=XWkDd0DMdeU</a:t>
            </a:r>
            <a:r>
              <a:rPr lang="hr-HR"/>
              <a:t> </a:t>
            </a:r>
          </a:p>
          <a:p>
            <a:endParaRPr lang="hr-HR"/>
          </a:p>
          <a:p>
            <a:r>
              <a:rPr lang="en-GB">
                <a:hlinkClick r:id="rId3"/>
              </a:rPr>
              <a:t>https://www.cjelozivotno-ucenje.hr/</a:t>
            </a:r>
            <a:r>
              <a:rPr lang="hr-HR"/>
              <a:t>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BB3CB2-781E-8F8F-1079-312F001B8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838" y="1351394"/>
            <a:ext cx="4302337" cy="41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89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4B10-5D3B-D7BA-1FF8-FAFE1EC2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Lifelong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Fair</a:t>
            </a:r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CE3451-07ED-8A9A-9BD9-DD7A4ADF8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054" y="4396510"/>
            <a:ext cx="3413034" cy="2258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06AC5F-0F37-52FE-E1CA-3BD5140D1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28" y="1714500"/>
            <a:ext cx="3288145" cy="2466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60F301-D129-BF11-30D1-7EB505352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7235" y="896520"/>
            <a:ext cx="2734711" cy="20510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FF7A8-4031-FD6F-E7FF-883F268A9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555" y="2021395"/>
            <a:ext cx="3922890" cy="26152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2FB044-F5C4-A43E-89A5-B58E502EF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2727" y="3429000"/>
            <a:ext cx="2367394" cy="31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9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E6E7-4D01-27CC-0D30-8FAC03F2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Regional </a:t>
            </a:r>
            <a:r>
              <a:rPr lang="hr-HR" err="1"/>
              <a:t>Coordinator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53151-2F2F-A20C-0254-D2C7D00C6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err="1"/>
              <a:t>Since</a:t>
            </a:r>
            <a:r>
              <a:rPr lang="hr-HR"/>
              <a:t> 2016 </a:t>
            </a:r>
            <a:r>
              <a:rPr lang="hr-HR" err="1"/>
              <a:t>introduction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Regional </a:t>
            </a:r>
            <a:r>
              <a:rPr lang="hr-HR" err="1"/>
              <a:t>Coordinators</a:t>
            </a:r>
            <a:r>
              <a:rPr lang="hr-HR"/>
              <a:t> </a:t>
            </a:r>
          </a:p>
          <a:p>
            <a:r>
              <a:rPr lang="hr-HR"/>
              <a:t>A</a:t>
            </a:r>
            <a:r>
              <a:rPr lang="en-GB" err="1"/>
              <a:t>dult</a:t>
            </a:r>
            <a:r>
              <a:rPr lang="en-GB"/>
              <a:t> education institutions and secondary vocational schools, which collaborate with the Agency on</a:t>
            </a:r>
            <a:r>
              <a:rPr lang="hr-HR"/>
              <a:t>:</a:t>
            </a:r>
          </a:p>
          <a:p>
            <a:pPr lvl="1"/>
            <a:r>
              <a:rPr lang="en-GB"/>
              <a:t>designing and implementing activities within the Week, </a:t>
            </a:r>
            <a:endParaRPr lang="hr-HR"/>
          </a:p>
          <a:p>
            <a:pPr lvl="1"/>
            <a:r>
              <a:rPr lang="en-GB"/>
              <a:t>animating and motivating institutions at the local and regional level, </a:t>
            </a:r>
            <a:endParaRPr lang="hr-HR"/>
          </a:p>
          <a:p>
            <a:pPr lvl="1"/>
            <a:r>
              <a:rPr lang="en-GB"/>
              <a:t>informing citizens about learning opportunities in their communities.</a:t>
            </a:r>
            <a:endParaRPr lang="hr-HR"/>
          </a:p>
          <a:p>
            <a:r>
              <a:rPr lang="hr-HR"/>
              <a:t>In Croatia = 8 </a:t>
            </a:r>
            <a:r>
              <a:rPr lang="hr-HR" err="1"/>
              <a:t>regional</a:t>
            </a:r>
            <a:r>
              <a:rPr lang="hr-HR"/>
              <a:t> </a:t>
            </a:r>
            <a:r>
              <a:rPr lang="hr-HR" err="1"/>
              <a:t>coordinators</a:t>
            </a:r>
            <a:r>
              <a:rPr lang="hr-HR"/>
              <a:t> (1 </a:t>
            </a:r>
            <a:r>
              <a:rPr lang="hr-HR" err="1"/>
              <a:t>coordinator</a:t>
            </a:r>
            <a:r>
              <a:rPr lang="hr-HR"/>
              <a:t> for 2-3 </a:t>
            </a:r>
            <a:r>
              <a:rPr lang="hr-HR" err="1"/>
              <a:t>counties</a:t>
            </a:r>
            <a:r>
              <a:rPr lang="hr-HR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9369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06AB-941C-AEA8-84D9-C617B9CB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Craft</a:t>
            </a:r>
            <a:r>
              <a:rPr lang="hr-HR"/>
              <a:t> </a:t>
            </a:r>
            <a:r>
              <a:rPr lang="hr-HR" err="1"/>
              <a:t>College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CEB49-1BF8-F17E-0ED3-5B6BDA4F4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/>
              <a:t>Regional </a:t>
            </a:r>
            <a:r>
              <a:rPr lang="hr-HR" err="1"/>
              <a:t>coordinator</a:t>
            </a:r>
            <a:r>
              <a:rPr lang="hr-HR"/>
              <a:t> for City </a:t>
            </a:r>
            <a:r>
              <a:rPr lang="hr-HR" err="1"/>
              <a:t>of</a:t>
            </a:r>
            <a:r>
              <a:rPr lang="hr-HR"/>
              <a:t> Zagreb, Zagreb </a:t>
            </a:r>
            <a:r>
              <a:rPr lang="hr-HR" err="1"/>
              <a:t>County</a:t>
            </a:r>
            <a:r>
              <a:rPr lang="hr-HR"/>
              <a:t>, Karlovac </a:t>
            </a:r>
            <a:r>
              <a:rPr lang="hr-HR" err="1"/>
              <a:t>County</a:t>
            </a:r>
            <a:r>
              <a:rPr lang="hr-HR"/>
              <a:t> </a:t>
            </a:r>
            <a:r>
              <a:rPr lang="hr-HR" err="1"/>
              <a:t>and</a:t>
            </a:r>
            <a:r>
              <a:rPr lang="hr-HR"/>
              <a:t> Krapina-Zagorje </a:t>
            </a:r>
            <a:r>
              <a:rPr lang="hr-HR" err="1"/>
              <a:t>County</a:t>
            </a:r>
            <a:r>
              <a:rPr lang="hr-HR"/>
              <a:t> </a:t>
            </a:r>
          </a:p>
          <a:p>
            <a:r>
              <a:rPr lang="hr-HR"/>
              <a:t>2016 – 2018, 2021 – 2023</a:t>
            </a:r>
          </a:p>
          <a:p>
            <a:endParaRPr lang="hr-HR"/>
          </a:p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479574-0204-9597-19F6-DBE16EE80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828" y="2488911"/>
            <a:ext cx="4220116" cy="400396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D8E2646-C4BE-8C2C-0869-D4978DFFDA76}"/>
              </a:ext>
            </a:extLst>
          </p:cNvPr>
          <p:cNvSpPr/>
          <p:nvPr/>
        </p:nvSpPr>
        <p:spPr>
          <a:xfrm rot="736528">
            <a:off x="7376164" y="2602345"/>
            <a:ext cx="800111" cy="16533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46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AB11-44F3-DC7B-FCAB-519CA130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Roles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2788D-CD48-19EA-B6DD-C791E0664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r-HR" err="1"/>
              <a:t>Providing</a:t>
            </a:r>
            <a:r>
              <a:rPr lang="hr-HR"/>
              <a:t> </a:t>
            </a:r>
            <a:r>
              <a:rPr lang="hr-HR" err="1"/>
              <a:t>information</a:t>
            </a:r>
            <a:r>
              <a:rPr lang="hr-HR"/>
              <a:t> to </a:t>
            </a:r>
            <a:r>
              <a:rPr lang="hr-HR" err="1"/>
              <a:t>organisations</a:t>
            </a:r>
            <a:r>
              <a:rPr lang="hr-HR"/>
              <a:t>	</a:t>
            </a:r>
          </a:p>
          <a:p>
            <a:pPr lvl="1"/>
            <a:r>
              <a:rPr lang="hr-HR" err="1"/>
              <a:t>Meetings</a:t>
            </a:r>
            <a:r>
              <a:rPr lang="hr-HR"/>
              <a:t> </a:t>
            </a:r>
            <a:r>
              <a:rPr lang="hr-HR" err="1"/>
              <a:t>with</a:t>
            </a:r>
            <a:r>
              <a:rPr lang="hr-HR"/>
              <a:t> </a:t>
            </a:r>
            <a:r>
              <a:rPr lang="hr-HR" err="1"/>
              <a:t>organisations</a:t>
            </a:r>
            <a:endParaRPr lang="hr-HR"/>
          </a:p>
          <a:p>
            <a:pPr lvl="1"/>
            <a:r>
              <a:rPr lang="hr-HR" err="1"/>
              <a:t>Mailing</a:t>
            </a:r>
            <a:r>
              <a:rPr lang="hr-HR"/>
              <a:t> </a:t>
            </a:r>
            <a:r>
              <a:rPr lang="hr-HR" err="1"/>
              <a:t>lists</a:t>
            </a:r>
            <a:r>
              <a:rPr lang="hr-HR"/>
              <a:t> </a:t>
            </a:r>
            <a:r>
              <a:rPr lang="hr-HR" err="1"/>
              <a:t>with</a:t>
            </a:r>
            <a:r>
              <a:rPr lang="hr-HR"/>
              <a:t> more </a:t>
            </a:r>
            <a:r>
              <a:rPr lang="hr-HR" err="1"/>
              <a:t>than</a:t>
            </a:r>
            <a:r>
              <a:rPr lang="hr-HR"/>
              <a:t> 1000 </a:t>
            </a:r>
            <a:r>
              <a:rPr lang="hr-HR" err="1"/>
              <a:t>recipients</a:t>
            </a:r>
            <a:endParaRPr lang="hr-HR"/>
          </a:p>
          <a:p>
            <a:pPr lvl="1"/>
            <a:r>
              <a:rPr lang="hr-HR" err="1"/>
              <a:t>Information</a:t>
            </a:r>
            <a:r>
              <a:rPr lang="hr-HR"/>
              <a:t> to general </a:t>
            </a:r>
            <a:r>
              <a:rPr lang="hr-HR" err="1"/>
              <a:t>public</a:t>
            </a:r>
            <a:endParaRPr lang="hr-HR"/>
          </a:p>
          <a:p>
            <a:pPr lvl="1"/>
            <a:r>
              <a:rPr lang="hr-HR"/>
              <a:t>&gt;45 </a:t>
            </a:r>
            <a:r>
              <a:rPr lang="hr-HR" err="1"/>
              <a:t>meetings</a:t>
            </a:r>
            <a:r>
              <a:rPr lang="hr-HR"/>
              <a:t> </a:t>
            </a:r>
            <a:r>
              <a:rPr lang="hr-HR" err="1"/>
              <a:t>with</a:t>
            </a:r>
            <a:r>
              <a:rPr lang="hr-HR"/>
              <a:t> </a:t>
            </a:r>
            <a:r>
              <a:rPr lang="hr-HR" err="1"/>
              <a:t>over</a:t>
            </a:r>
            <a:r>
              <a:rPr lang="hr-HR"/>
              <a:t> 100 </a:t>
            </a:r>
            <a:r>
              <a:rPr lang="hr-HR" err="1"/>
              <a:t>institutions</a:t>
            </a:r>
            <a:endParaRPr lang="hr-HR"/>
          </a:p>
          <a:p>
            <a:pPr marL="457200" lvl="1" indent="0">
              <a:buNone/>
            </a:pPr>
            <a:endParaRPr lang="hr-HR"/>
          </a:p>
          <a:p>
            <a:pPr marL="514350" indent="-514350">
              <a:buFont typeface="+mj-lt"/>
              <a:buAutoNum type="arabicPeriod"/>
            </a:pPr>
            <a:r>
              <a:rPr lang="hr-HR" err="1"/>
              <a:t>Distribution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</a:t>
            </a:r>
            <a:r>
              <a:rPr lang="hr-HR" err="1"/>
              <a:t>promotional</a:t>
            </a:r>
            <a:r>
              <a:rPr lang="hr-HR"/>
              <a:t> </a:t>
            </a:r>
            <a:r>
              <a:rPr lang="hr-HR" err="1"/>
              <a:t>material</a:t>
            </a:r>
            <a:endParaRPr lang="hr-HR"/>
          </a:p>
          <a:p>
            <a:pPr lvl="1"/>
            <a:r>
              <a:rPr lang="hr-HR" err="1"/>
              <a:t>Designed</a:t>
            </a:r>
            <a:r>
              <a:rPr lang="hr-HR"/>
              <a:t> </a:t>
            </a:r>
            <a:r>
              <a:rPr lang="hr-HR" err="1"/>
              <a:t>and</a:t>
            </a:r>
            <a:r>
              <a:rPr lang="hr-HR"/>
              <a:t> </a:t>
            </a:r>
            <a:r>
              <a:rPr lang="hr-HR" err="1"/>
              <a:t>purchased</a:t>
            </a:r>
            <a:r>
              <a:rPr lang="hr-HR"/>
              <a:t> </a:t>
            </a:r>
            <a:r>
              <a:rPr lang="hr-HR" err="1"/>
              <a:t>by</a:t>
            </a:r>
            <a:r>
              <a:rPr lang="hr-HR"/>
              <a:t> ASOO</a:t>
            </a:r>
          </a:p>
          <a:p>
            <a:pPr lvl="1"/>
            <a:r>
              <a:rPr lang="hr-HR" err="1"/>
              <a:t>Distribution</a:t>
            </a:r>
            <a:r>
              <a:rPr lang="hr-HR"/>
              <a:t> to </a:t>
            </a:r>
            <a:r>
              <a:rPr lang="hr-HR" err="1"/>
              <a:t>all</a:t>
            </a:r>
            <a:r>
              <a:rPr lang="hr-HR"/>
              <a:t> </a:t>
            </a:r>
            <a:r>
              <a:rPr lang="hr-HR" err="1"/>
              <a:t>providers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</a:t>
            </a:r>
            <a:r>
              <a:rPr lang="hr-HR" err="1"/>
              <a:t>events</a:t>
            </a:r>
            <a:r>
              <a:rPr lang="hr-HR"/>
              <a:t> – </a:t>
            </a:r>
            <a:r>
              <a:rPr lang="hr-HR" err="1"/>
              <a:t>leaflets</a:t>
            </a:r>
            <a:r>
              <a:rPr lang="hr-HR"/>
              <a:t>, </a:t>
            </a:r>
            <a:r>
              <a:rPr lang="hr-HR" err="1"/>
              <a:t>posters</a:t>
            </a:r>
            <a:r>
              <a:rPr lang="hr-HR"/>
              <a:t>, </a:t>
            </a:r>
            <a:r>
              <a:rPr lang="hr-HR" err="1"/>
              <a:t>pencils</a:t>
            </a:r>
            <a:r>
              <a:rPr lang="hr-HR"/>
              <a:t>, </a:t>
            </a:r>
            <a:r>
              <a:rPr lang="hr-HR" err="1"/>
              <a:t>etc</a:t>
            </a:r>
            <a:r>
              <a:rPr lang="hr-HR"/>
              <a:t>.</a:t>
            </a:r>
          </a:p>
          <a:p>
            <a:pPr marL="457200" lvl="1" indent="0">
              <a:buNone/>
            </a:pPr>
            <a:endParaRPr lang="hr-HR"/>
          </a:p>
          <a:p>
            <a:pPr marL="514350" indent="-514350">
              <a:buFont typeface="+mj-lt"/>
              <a:buAutoNum type="arabicPeriod"/>
            </a:pPr>
            <a:r>
              <a:rPr lang="hr-HR" err="1"/>
              <a:t>Participation</a:t>
            </a:r>
            <a:r>
              <a:rPr lang="hr-HR"/>
              <a:t> </a:t>
            </a:r>
            <a:r>
              <a:rPr lang="hr-HR" err="1"/>
              <a:t>in</a:t>
            </a:r>
            <a:r>
              <a:rPr lang="hr-HR"/>
              <a:t> </a:t>
            </a:r>
            <a:r>
              <a:rPr lang="hr-HR" err="1"/>
              <a:t>promotional</a:t>
            </a:r>
            <a:r>
              <a:rPr lang="hr-HR"/>
              <a:t> </a:t>
            </a:r>
            <a:r>
              <a:rPr lang="hr-HR" err="1"/>
              <a:t>activity</a:t>
            </a:r>
            <a:endParaRPr lang="hr-HR"/>
          </a:p>
          <a:p>
            <a:pPr lvl="1"/>
            <a:r>
              <a:rPr lang="hr-HR" err="1"/>
              <a:t>Promoting</a:t>
            </a:r>
            <a:r>
              <a:rPr lang="hr-HR"/>
              <a:t> LL </a:t>
            </a:r>
            <a:r>
              <a:rPr lang="hr-HR" err="1"/>
              <a:t>Week</a:t>
            </a:r>
            <a:r>
              <a:rPr lang="hr-HR"/>
              <a:t> </a:t>
            </a:r>
            <a:r>
              <a:rPr lang="hr-HR" err="1"/>
              <a:t>in</a:t>
            </a:r>
            <a:r>
              <a:rPr lang="hr-HR"/>
              <a:t> </a:t>
            </a:r>
            <a:r>
              <a:rPr lang="hr-HR" err="1"/>
              <a:t>media</a:t>
            </a:r>
            <a:endParaRPr lang="hr-H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ED9AA7-8EF6-6AB5-168E-669FC7107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344" y="1813720"/>
            <a:ext cx="3597255" cy="21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6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7B70F9-6EB1-5AFE-32F8-3CB6E11C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Lifelong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</a:t>
            </a:r>
            <a:r>
              <a:rPr lang="hr-HR" err="1"/>
              <a:t>webpage</a:t>
            </a:r>
            <a:r>
              <a:rPr lang="hr-HR"/>
              <a:t> </a:t>
            </a:r>
            <a:r>
              <a:rPr lang="hr-HR" err="1"/>
              <a:t>offers</a:t>
            </a:r>
            <a:r>
              <a:rPr lang="hr-HR"/>
              <a:t> </a:t>
            </a:r>
            <a:r>
              <a:rPr lang="hr-HR" err="1"/>
              <a:t>information</a:t>
            </a:r>
            <a:r>
              <a:rPr lang="hr-HR"/>
              <a:t> on </a:t>
            </a:r>
            <a:r>
              <a:rPr lang="hr-HR" err="1"/>
              <a:t>organized</a:t>
            </a:r>
            <a:r>
              <a:rPr lang="hr-HR"/>
              <a:t> </a:t>
            </a:r>
            <a:r>
              <a:rPr lang="hr-HR" err="1"/>
              <a:t>events</a:t>
            </a:r>
            <a:r>
              <a:rPr lang="hr-HR"/>
              <a:t> </a:t>
            </a:r>
            <a:r>
              <a:rPr lang="hr-HR" err="1"/>
              <a:t>by</a:t>
            </a:r>
            <a:r>
              <a:rPr lang="hr-HR"/>
              <a:t> </a:t>
            </a:r>
            <a:r>
              <a:rPr lang="hr-HR" err="1"/>
              <a:t>region</a:t>
            </a:r>
            <a:r>
              <a:rPr lang="hr-HR"/>
              <a:t> 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F803799-1990-3A6E-70F8-BF46F9485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86062"/>
            <a:ext cx="5002995" cy="4909224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7B84801-72A7-371E-310C-D0A4628B2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686062"/>
            <a:ext cx="4517097" cy="490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2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12B9-462B-1DB2-A06D-3E106446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Roles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70787-60F3-6488-1F35-F94C853E1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/>
              <a:t>4. </a:t>
            </a:r>
            <a:r>
              <a:rPr lang="hr-HR" err="1"/>
              <a:t>Organisation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</a:t>
            </a:r>
            <a:r>
              <a:rPr lang="hr-HR" err="1"/>
              <a:t>events</a:t>
            </a:r>
            <a:endParaRPr lang="hr-HR"/>
          </a:p>
          <a:p>
            <a:pPr marL="0" indent="0">
              <a:buNone/>
            </a:pPr>
            <a:r>
              <a:rPr lang="hr-HR"/>
              <a:t> </a:t>
            </a:r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CA7B2C-4492-E5CB-5AA8-05CD8F2CC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07467"/>
              </p:ext>
            </p:extLst>
          </p:nvPr>
        </p:nvGraphicFramePr>
        <p:xfrm>
          <a:off x="929592" y="2468563"/>
          <a:ext cx="5078101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553">
                  <a:extLst>
                    <a:ext uri="{9D8B030D-6E8A-4147-A177-3AD203B41FA5}">
                      <a16:colId xmlns:a16="http://schemas.microsoft.com/office/drawing/2014/main" val="187398080"/>
                    </a:ext>
                  </a:extLst>
                </a:gridCol>
                <a:gridCol w="1772466">
                  <a:extLst>
                    <a:ext uri="{9D8B030D-6E8A-4147-A177-3AD203B41FA5}">
                      <a16:colId xmlns:a16="http://schemas.microsoft.com/office/drawing/2014/main" val="4126646883"/>
                    </a:ext>
                  </a:extLst>
                </a:gridCol>
                <a:gridCol w="2068082">
                  <a:extLst>
                    <a:ext uri="{9D8B030D-6E8A-4147-A177-3AD203B41FA5}">
                      <a16:colId xmlns:a16="http://schemas.microsoft.com/office/drawing/2014/main" val="322643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err="1"/>
                        <a:t>Year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No. </a:t>
                      </a:r>
                      <a:r>
                        <a:rPr lang="hr-HR" err="1"/>
                        <a:t>of</a:t>
                      </a:r>
                      <a:r>
                        <a:rPr lang="hr-HR"/>
                        <a:t> </a:t>
                      </a:r>
                      <a:r>
                        <a:rPr lang="hr-HR" err="1"/>
                        <a:t>events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No. </a:t>
                      </a:r>
                      <a:r>
                        <a:rPr lang="hr-HR" err="1"/>
                        <a:t>of</a:t>
                      </a:r>
                      <a:r>
                        <a:rPr lang="hr-HR"/>
                        <a:t> </a:t>
                      </a:r>
                      <a:r>
                        <a:rPr lang="hr-HR" err="1"/>
                        <a:t>participants</a:t>
                      </a:r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4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2016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718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2017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08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2018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093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2019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140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2020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938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2021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992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2022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766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/>
                        <a:t>2023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  <a:endParaRPr lang="en-GB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966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b="1"/>
                        <a:t>Total</a:t>
                      </a:r>
                      <a:endParaRPr lang="en-GB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  <a:endParaRPr lang="en-GB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  <a:endParaRPr lang="en-GB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2315074"/>
                  </a:ext>
                </a:extLst>
              </a:tr>
            </a:tbl>
          </a:graphicData>
        </a:graphic>
      </p:graphicFrame>
      <p:pic>
        <p:nvPicPr>
          <p:cNvPr id="6" name="Picture 5" descr="A person standing in front of a screen in a classroom&#10;&#10;Description automatically generated">
            <a:extLst>
              <a:ext uri="{FF2B5EF4-FFF2-40B4-BE49-F238E27FC236}">
                <a16:creationId xmlns:a16="http://schemas.microsoft.com/office/drawing/2014/main" id="{4FB44FF2-1470-8343-7AA8-3F4403023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545793" y="1037055"/>
            <a:ext cx="2610133" cy="1957600"/>
          </a:xfrm>
          <a:prstGeom prst="rect">
            <a:avLst/>
          </a:prstGeom>
        </p:spPr>
      </p:pic>
      <p:pic>
        <p:nvPicPr>
          <p:cNvPr id="8" name="Picture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5AB5BF74-4F71-4862-1832-EFCB4583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828" y="3360021"/>
            <a:ext cx="2610133" cy="1957600"/>
          </a:xfrm>
          <a:prstGeom prst="rect">
            <a:avLst/>
          </a:prstGeom>
        </p:spPr>
      </p:pic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45F973EE-DC1F-149E-C89A-9CFDB880A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3707" y="1215184"/>
            <a:ext cx="2884813" cy="2163610"/>
          </a:xfrm>
          <a:prstGeom prst="rect">
            <a:avLst/>
          </a:prstGeom>
        </p:spPr>
      </p:pic>
      <p:pic>
        <p:nvPicPr>
          <p:cNvPr id="12" name="Picture 11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4FF2954-3982-AEB3-512D-2EF79E28AA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309" y="4132934"/>
            <a:ext cx="2842903" cy="213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60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5246A9-0B33-E5F2-04B4-57807120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17" y="696286"/>
            <a:ext cx="4915948" cy="3179428"/>
          </a:xfrm>
        </p:spPr>
        <p:txBody>
          <a:bodyPr>
            <a:noAutofit/>
          </a:bodyPr>
          <a:lstStyle/>
          <a:p>
            <a:r>
              <a:rPr lang="hr-HR" sz="3600" err="1"/>
              <a:t>Promoting</a:t>
            </a:r>
            <a:r>
              <a:rPr lang="hr-HR" sz="3600"/>
              <a:t> </a:t>
            </a:r>
            <a:r>
              <a:rPr lang="hr-HR" sz="3600" err="1"/>
              <a:t>lifelong</a:t>
            </a:r>
            <a:r>
              <a:rPr lang="hr-HR" sz="3600"/>
              <a:t> </a:t>
            </a:r>
            <a:r>
              <a:rPr lang="hr-HR" sz="3600" err="1"/>
              <a:t>learning</a:t>
            </a:r>
            <a:r>
              <a:rPr lang="hr-HR" sz="3600"/>
              <a:t> </a:t>
            </a:r>
            <a:r>
              <a:rPr lang="hr-HR" sz="3600" err="1"/>
              <a:t>in</a:t>
            </a:r>
            <a:r>
              <a:rPr lang="hr-HR" sz="3600"/>
              <a:t> </a:t>
            </a:r>
            <a:r>
              <a:rPr lang="hr-HR" sz="3600" err="1"/>
              <a:t>craftsman</a:t>
            </a:r>
            <a:r>
              <a:rPr lang="hr-HR" sz="3600"/>
              <a:t> </a:t>
            </a:r>
            <a:r>
              <a:rPr lang="hr-HR" sz="3600" err="1"/>
              <a:t>vocations</a:t>
            </a:r>
            <a:r>
              <a:rPr lang="hr-HR" sz="3600"/>
              <a:t> </a:t>
            </a:r>
            <a:r>
              <a:rPr lang="hr-HR" sz="3600" err="1"/>
              <a:t>also</a:t>
            </a:r>
            <a:r>
              <a:rPr lang="hr-HR" sz="3600"/>
              <a:t> </a:t>
            </a:r>
            <a:r>
              <a:rPr lang="hr-HR" sz="3600" err="1"/>
              <a:t>drew</a:t>
            </a:r>
            <a:r>
              <a:rPr lang="hr-HR" sz="3600"/>
              <a:t> </a:t>
            </a:r>
            <a:r>
              <a:rPr lang="hr-HR" sz="3600" err="1"/>
              <a:t>aplicants</a:t>
            </a:r>
            <a:r>
              <a:rPr lang="hr-HR" sz="3600"/>
              <a:t> for </a:t>
            </a:r>
            <a:r>
              <a:rPr lang="en-GB" sz="3600"/>
              <a:t>preparations </a:t>
            </a:r>
            <a:r>
              <a:rPr lang="hr-HR" sz="3600" err="1"/>
              <a:t>course</a:t>
            </a:r>
            <a:r>
              <a:rPr lang="hr-HR" sz="3600"/>
              <a:t> </a:t>
            </a:r>
            <a:r>
              <a:rPr lang="en-GB" sz="3600"/>
              <a:t>for the master craftsman exam</a:t>
            </a:r>
            <a:endParaRPr lang="hr-HR" sz="3600"/>
          </a:p>
        </p:txBody>
      </p:sp>
      <p:pic>
        <p:nvPicPr>
          <p:cNvPr id="5" name="Rezervirano mjesto sadržaja 4" descr="Slika na kojoj se prikazuje odijevanje, u dvorani, osoba, zid&#10;&#10;Opis je automatski generiran">
            <a:extLst>
              <a:ext uri="{FF2B5EF4-FFF2-40B4-BE49-F238E27FC236}">
                <a16:creationId xmlns:a16="http://schemas.microsoft.com/office/drawing/2014/main" id="{31ABAB2D-E39D-540C-84E1-66BF14166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0" y="4410205"/>
            <a:ext cx="4710116" cy="2175669"/>
          </a:xfrm>
        </p:spPr>
      </p:pic>
      <p:pic>
        <p:nvPicPr>
          <p:cNvPr id="7" name="Slika 6" descr="Slika na kojoj se prikazuje odijevanje, osoba, čovjek, u dvorani&#10;&#10;Opis je automatski generiran">
            <a:extLst>
              <a:ext uri="{FF2B5EF4-FFF2-40B4-BE49-F238E27FC236}">
                <a16:creationId xmlns:a16="http://schemas.microsoft.com/office/drawing/2014/main" id="{F6FC7C86-6832-4BD9-9F81-22694A0CD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035" y="1392572"/>
            <a:ext cx="5613541" cy="2592754"/>
          </a:xfrm>
          <a:prstGeom prst="rect">
            <a:avLst/>
          </a:prstGeom>
        </p:spPr>
      </p:pic>
      <p:pic>
        <p:nvPicPr>
          <p:cNvPr id="9" name="Slika 8" descr="Slika na kojoj se prikazuje odijevanje, osoba, namještaj, stolica&#10;&#10;Opis je automatski generiran">
            <a:extLst>
              <a:ext uri="{FF2B5EF4-FFF2-40B4-BE49-F238E27FC236}">
                <a16:creationId xmlns:a16="http://schemas.microsoft.com/office/drawing/2014/main" id="{08691E27-D2FA-51B0-9266-3080460EC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1" y="4510431"/>
            <a:ext cx="4470400" cy="20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6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5B36DB-5E28-C8D0-59E5-E96D7B719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86" y="1391309"/>
            <a:ext cx="5922818" cy="1325563"/>
          </a:xfrm>
        </p:spPr>
        <p:txBody>
          <a:bodyPr>
            <a:normAutofit fontScale="90000"/>
          </a:bodyPr>
          <a:lstStyle/>
          <a:p>
            <a:r>
              <a:rPr lang="hr-HR" err="1"/>
              <a:t>Promoting</a:t>
            </a:r>
            <a:r>
              <a:rPr lang="hr-HR"/>
              <a:t> </a:t>
            </a:r>
            <a:r>
              <a:rPr lang="hr-HR" err="1"/>
              <a:t>green</a:t>
            </a:r>
            <a:r>
              <a:rPr lang="hr-HR"/>
              <a:t> </a:t>
            </a:r>
            <a:r>
              <a:rPr lang="hr-HR" err="1"/>
              <a:t>skills</a:t>
            </a:r>
            <a:r>
              <a:rPr lang="hr-HR"/>
              <a:t> </a:t>
            </a:r>
            <a:r>
              <a:rPr lang="hr-HR" err="1"/>
              <a:t>in</a:t>
            </a:r>
            <a:r>
              <a:rPr lang="hr-HR"/>
              <a:t> </a:t>
            </a:r>
            <a:r>
              <a:rPr lang="hr-HR" err="1"/>
              <a:t>adult</a:t>
            </a:r>
            <a:r>
              <a:rPr lang="hr-HR"/>
              <a:t> </a:t>
            </a:r>
            <a:r>
              <a:rPr lang="hr-HR" err="1"/>
              <a:t>education</a:t>
            </a:r>
            <a:r>
              <a:rPr lang="hr-HR"/>
              <a:t> </a:t>
            </a:r>
            <a:r>
              <a:rPr lang="hr-HR" err="1"/>
              <a:t>with</a:t>
            </a:r>
            <a:r>
              <a:rPr lang="hr-HR"/>
              <a:t> </a:t>
            </a:r>
            <a:r>
              <a:rPr lang="hr-HR" err="1"/>
              <a:t>guest</a:t>
            </a:r>
            <a:r>
              <a:rPr lang="hr-HR"/>
              <a:t> </a:t>
            </a:r>
            <a:r>
              <a:rPr lang="hr-HR" err="1"/>
              <a:t>lecturers</a:t>
            </a:r>
            <a:r>
              <a:rPr lang="hr-HR"/>
              <a:t> </a:t>
            </a:r>
            <a:r>
              <a:rPr lang="hr-HR" err="1"/>
              <a:t>form</a:t>
            </a:r>
            <a:r>
              <a:rPr lang="hr-HR"/>
              <a:t> Croatian </a:t>
            </a:r>
            <a:r>
              <a:rPr lang="hr-HR" err="1"/>
              <a:t>Employment</a:t>
            </a:r>
            <a:r>
              <a:rPr lang="hr-HR"/>
              <a:t> Service</a:t>
            </a:r>
          </a:p>
        </p:txBody>
      </p:sp>
      <p:pic>
        <p:nvPicPr>
          <p:cNvPr id="5" name="Rezervirano mjesto sadržaja 4" descr="Slika na kojoj se prikazuje odijevanje, u dvorani, zid, osoba&#10;&#10;Opis je automatski generiran">
            <a:extLst>
              <a:ext uri="{FF2B5EF4-FFF2-40B4-BE49-F238E27FC236}">
                <a16:creationId xmlns:a16="http://schemas.microsoft.com/office/drawing/2014/main" id="{68CEDEFC-0966-A8DF-46ED-635C191E32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53" y="3872701"/>
            <a:ext cx="3740727" cy="2807884"/>
          </a:xfrm>
        </p:spPr>
      </p:pic>
      <p:pic>
        <p:nvPicPr>
          <p:cNvPr id="7" name="Slika 6" descr="Slika na kojoj se prikazuje u dvorani, tekst, osobno računalo, zid&#10;&#10;Opis je automatski generiran">
            <a:extLst>
              <a:ext uri="{FF2B5EF4-FFF2-40B4-BE49-F238E27FC236}">
                <a16:creationId xmlns:a16="http://schemas.microsoft.com/office/drawing/2014/main" id="{46D562F9-9C9C-CBAC-AE28-E5F4E5CF8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04" y="646481"/>
            <a:ext cx="3951665" cy="2966219"/>
          </a:xfrm>
          <a:prstGeom prst="rect">
            <a:avLst/>
          </a:prstGeom>
        </p:spPr>
      </p:pic>
      <p:pic>
        <p:nvPicPr>
          <p:cNvPr id="9" name="Slika 8" descr="Slika na kojoj se prikazuje u dvorani, odijevanje, zid, osoba&#10;&#10;Opis je automatski generiran">
            <a:extLst>
              <a:ext uri="{FF2B5EF4-FFF2-40B4-BE49-F238E27FC236}">
                <a16:creationId xmlns:a16="http://schemas.microsoft.com/office/drawing/2014/main" id="{B2F91BD8-AB55-3626-6D2E-8CF09DB1C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09" y="3416420"/>
            <a:ext cx="4348596" cy="32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8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FCCC77-663F-A10D-2664-73F949AF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235"/>
            <a:ext cx="7441734" cy="650453"/>
          </a:xfrm>
        </p:spPr>
        <p:txBody>
          <a:bodyPr>
            <a:normAutofit fontScale="90000"/>
          </a:bodyPr>
          <a:lstStyle/>
          <a:p>
            <a:r>
              <a:rPr lang="hr-HR" err="1"/>
              <a:t>Lifelong</a:t>
            </a:r>
            <a:r>
              <a:rPr lang="hr-HR"/>
              <a:t> </a:t>
            </a:r>
            <a:r>
              <a:rPr lang="hr-HR" err="1"/>
              <a:t>learning</a:t>
            </a:r>
            <a:r>
              <a:rPr lang="hr-HR"/>
              <a:t> </a:t>
            </a:r>
            <a:r>
              <a:rPr lang="hr-HR" err="1"/>
              <a:t>promotion</a:t>
            </a:r>
            <a:r>
              <a:rPr lang="hr-HR"/>
              <a:t> at </a:t>
            </a:r>
            <a:r>
              <a:rPr lang="hr-HR" err="1"/>
              <a:t>the</a:t>
            </a:r>
            <a:r>
              <a:rPr lang="hr-HR"/>
              <a:t> </a:t>
            </a:r>
            <a:r>
              <a:rPr lang="hr-HR" err="1"/>
              <a:t>Association</a:t>
            </a:r>
            <a:r>
              <a:rPr lang="hr-HR"/>
              <a:t> </a:t>
            </a:r>
            <a:r>
              <a:rPr lang="hr-HR" err="1"/>
              <a:t>of</a:t>
            </a:r>
            <a:r>
              <a:rPr lang="hr-HR"/>
              <a:t> </a:t>
            </a:r>
            <a:r>
              <a:rPr lang="hr-HR" err="1"/>
              <a:t>Craftsmen</a:t>
            </a:r>
            <a:r>
              <a:rPr lang="hr-HR"/>
              <a:t> Zagreb</a:t>
            </a:r>
          </a:p>
        </p:txBody>
      </p:sp>
      <p:pic>
        <p:nvPicPr>
          <p:cNvPr id="5" name="Rezervirano mjesto sadržaja 4" descr="Slika na kojoj se prikazuje odijevanje, u dvorani, osoba, čovjek&#10;&#10;Opis je automatski generiran">
            <a:extLst>
              <a:ext uri="{FF2B5EF4-FFF2-40B4-BE49-F238E27FC236}">
                <a16:creationId xmlns:a16="http://schemas.microsoft.com/office/drawing/2014/main" id="{9FD85084-E406-E0EB-72FE-DECD1B59B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57" y="2365701"/>
            <a:ext cx="5286789" cy="2973819"/>
          </a:xfrm>
        </p:spPr>
      </p:pic>
      <p:pic>
        <p:nvPicPr>
          <p:cNvPr id="7" name="Slika 6" descr="Slika na kojoj se prikazuje odijevanje, u dvorani, osoba, namještaj&#10;&#10;Opis je automatski generiran">
            <a:extLst>
              <a:ext uri="{FF2B5EF4-FFF2-40B4-BE49-F238E27FC236}">
                <a16:creationId xmlns:a16="http://schemas.microsoft.com/office/drawing/2014/main" id="{9E522AAF-D065-1FC2-0318-E0ADB5C05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54" y="3429000"/>
            <a:ext cx="5286792" cy="29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6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F2E415-FF68-1BE3-2E3A-B3E164AE1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07" y="6503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r-HR" err="1"/>
              <a:t>Promoting</a:t>
            </a:r>
            <a:r>
              <a:rPr lang="hr-HR"/>
              <a:t> </a:t>
            </a:r>
            <a:r>
              <a:rPr lang="hr-HR" err="1"/>
              <a:t>upskilling</a:t>
            </a:r>
            <a:r>
              <a:rPr lang="hr-HR"/>
              <a:t> </a:t>
            </a:r>
            <a:r>
              <a:rPr lang="hr-HR" err="1"/>
              <a:t>opportunuties</a:t>
            </a:r>
            <a:r>
              <a:rPr lang="hr-HR"/>
              <a:t> to VET students – </a:t>
            </a:r>
            <a:r>
              <a:rPr lang="hr-HR" err="1"/>
              <a:t>Virtual</a:t>
            </a:r>
            <a:r>
              <a:rPr lang="hr-HR"/>
              <a:t> </a:t>
            </a:r>
            <a:r>
              <a:rPr lang="hr-HR" err="1"/>
              <a:t>welding</a:t>
            </a:r>
            <a:br>
              <a:rPr lang="en-GB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hr-HR"/>
          </a:p>
        </p:txBody>
      </p:sp>
      <p:pic>
        <p:nvPicPr>
          <p:cNvPr id="13" name="Rezervirano mjesto sadržaja 6" descr="Slika na kojoj se prikazuje odijevanje, u dvorani, osoba, čovjek&#10;&#10;Opis je automatski generiran">
            <a:extLst>
              <a:ext uri="{FF2B5EF4-FFF2-40B4-BE49-F238E27FC236}">
                <a16:creationId xmlns:a16="http://schemas.microsoft.com/office/drawing/2014/main" id="{A324E098-B5C0-0D65-700B-B5B36095B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34" y="2599172"/>
            <a:ext cx="4109449" cy="3055165"/>
          </a:xfrm>
          <a:prstGeom prst="rect">
            <a:avLst/>
          </a:prstGeom>
        </p:spPr>
      </p:pic>
      <p:pic>
        <p:nvPicPr>
          <p:cNvPr id="14" name="Slika 13" descr="Slika na kojoj se prikazuje odijevanje, osoba, u dvorani, čovjek&#10;&#10;Opis je automatski generiran">
            <a:extLst>
              <a:ext uri="{FF2B5EF4-FFF2-40B4-BE49-F238E27FC236}">
                <a16:creationId xmlns:a16="http://schemas.microsoft.com/office/drawing/2014/main" id="{86B5699A-F2C6-0E81-7EE3-8CFC6B1D5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561" y="2599172"/>
            <a:ext cx="3160095" cy="4242345"/>
          </a:xfrm>
          <a:prstGeom prst="rect">
            <a:avLst/>
          </a:prstGeom>
        </p:spPr>
      </p:pic>
      <p:pic>
        <p:nvPicPr>
          <p:cNvPr id="15" name="Slika 14" descr="Slika na kojoj se prikazuje odijevanje, osoba, u dvorani, zid&#10;&#10;Opis je automatski generiran">
            <a:extLst>
              <a:ext uri="{FF2B5EF4-FFF2-40B4-BE49-F238E27FC236}">
                <a16:creationId xmlns:a16="http://schemas.microsoft.com/office/drawing/2014/main" id="{468A02E6-C3BC-6D30-C966-522D325A34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5655"/>
            <a:ext cx="3167683" cy="424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86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5D924-D4EE-5C99-0EAA-9F2A20AA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err="1"/>
              <a:t>Thank</a:t>
            </a:r>
            <a:r>
              <a:rPr lang="hr-HR"/>
              <a:t> </a:t>
            </a:r>
            <a:r>
              <a:rPr lang="hr-HR" err="1"/>
              <a:t>you</a:t>
            </a:r>
            <a:r>
              <a:rPr lang="hr-HR"/>
              <a:t> for </a:t>
            </a:r>
            <a:r>
              <a:rPr lang="hr-HR" err="1"/>
              <a:t>your</a:t>
            </a:r>
            <a:r>
              <a:rPr lang="hr-HR"/>
              <a:t> </a:t>
            </a:r>
            <a:r>
              <a:rPr lang="hr-HR" err="1"/>
              <a:t>attention</a:t>
            </a:r>
            <a:r>
              <a:rPr lang="hr-HR"/>
              <a:t>!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4CAB0-06E5-DBC9-9507-E1634F24E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err="1"/>
              <a:t>Questions</a:t>
            </a:r>
            <a:r>
              <a:rPr lang="hr-HR"/>
              <a:t>?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0E7F39-35A7-6E5A-7D3C-28EB2AE0A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875" y="925230"/>
            <a:ext cx="3765550" cy="231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98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541D487DE5F8488E5EF54F9A8B4689" ma:contentTypeVersion="17" ma:contentTypeDescription="Stvaranje novog dokumenta." ma:contentTypeScope="" ma:versionID="81c719620f3590409ae7988995bade83">
  <xsd:schema xmlns:xsd="http://www.w3.org/2001/XMLSchema" xmlns:xs="http://www.w3.org/2001/XMLSchema" xmlns:p="http://schemas.microsoft.com/office/2006/metadata/properties" xmlns:ns2="8ace7829-1251-4b31-8aad-b92d14cc65a8" xmlns:ns3="ac251945-619b-45a6-9973-c3976177e83f" targetNamespace="http://schemas.microsoft.com/office/2006/metadata/properties" ma:root="true" ma:fieldsID="45c14701db31228d0bcdf8506cc0cd3a" ns2:_="" ns3:_="">
    <xsd:import namespace="8ace7829-1251-4b31-8aad-b92d14cc65a8"/>
    <xsd:import namespace="ac251945-619b-45a6-9973-c3976177e8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ce7829-1251-4b31-8aad-b92d14cc65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Oznake slika" ma:readOnly="false" ma:fieldId="{5cf76f15-5ced-4ddc-b409-7134ff3c332f}" ma:taxonomyMulti="true" ma:sspId="7217035d-4ced-47db-9ba5-fdc8cfb717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51945-619b-45a6-9973-c3976177e83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Sveobuhvatni stupac taksonomije" ma:hidden="true" ma:list="{06ca9390-59eb-4632-a52f-e3d60280bfae}" ma:internalName="TaxCatchAll" ma:showField="CatchAllData" ma:web="ac251945-619b-45a6-9973-c3976177e8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EF0F60-2252-4513-BF1F-1A332EC43B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533575-9E3D-4992-BE29-D4A685694356}">
  <ds:schemaRefs>
    <ds:schemaRef ds:uri="8ace7829-1251-4b31-8aad-b92d14cc65a8"/>
    <ds:schemaRef ds:uri="ac251945-619b-45a6-9973-c3976177e83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</Words>
  <Application>Microsoft Office PowerPoint</Application>
  <PresentationFormat>Widescreen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Promotion of Adult Education on a Regional Level – Role of Regional Coordinators</vt:lpstr>
      <vt:lpstr>Craft College</vt:lpstr>
      <vt:lpstr>Craft College</vt:lpstr>
      <vt:lpstr>About LL Week</vt:lpstr>
      <vt:lpstr>Lifelong learning in Croatia</vt:lpstr>
      <vt:lpstr>About LL Week</vt:lpstr>
      <vt:lpstr>Lifelong Learning Fair</vt:lpstr>
      <vt:lpstr>Regional Coordinator</vt:lpstr>
      <vt:lpstr>Craft College</vt:lpstr>
      <vt:lpstr>Roles</vt:lpstr>
      <vt:lpstr>Lifelong learning webpage offers information on organized events by region </vt:lpstr>
      <vt:lpstr>Roles</vt:lpstr>
      <vt:lpstr>Promoting lifelong learning in craftsman vocations also drew aplicants for preparations course for the master craftsman exam</vt:lpstr>
      <vt:lpstr>Promoting green skills in adult education with guest lecturers form Croatian Employment Service</vt:lpstr>
      <vt:lpstr>Lifelong learning promotion at the Association of Craftsmen Zagreb</vt:lpstr>
      <vt:lpstr>Promoting upskilling opportunuties to VET students – Virtual welding 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Danijel Đekić</dc:creator>
  <cp:lastModifiedBy>Danijel Đekić</cp:lastModifiedBy>
  <cp:revision>1</cp:revision>
  <cp:lastPrinted>2023-10-02T11:58:57Z</cp:lastPrinted>
  <dcterms:created xsi:type="dcterms:W3CDTF">2023-09-27T13:19:41Z</dcterms:created>
  <dcterms:modified xsi:type="dcterms:W3CDTF">2023-10-03T06:50:26Z</dcterms:modified>
</cp:coreProperties>
</file>