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7"/>
  </p:notesMasterIdLst>
  <p:handoutMasterIdLst>
    <p:handoutMasterId r:id="rId18"/>
  </p:handoutMasterIdLst>
  <p:sldIdLst>
    <p:sldId id="288" r:id="rId2"/>
    <p:sldId id="305" r:id="rId3"/>
    <p:sldId id="313" r:id="rId4"/>
    <p:sldId id="312" r:id="rId5"/>
    <p:sldId id="315" r:id="rId6"/>
    <p:sldId id="316" r:id="rId7"/>
    <p:sldId id="318" r:id="rId8"/>
    <p:sldId id="317" r:id="rId9"/>
    <p:sldId id="319" r:id="rId10"/>
    <p:sldId id="320" r:id="rId11"/>
    <p:sldId id="321" r:id="rId12"/>
    <p:sldId id="323" r:id="rId13"/>
    <p:sldId id="324" r:id="rId14"/>
    <p:sldId id="325" r:id="rId15"/>
    <p:sldId id="326" r:id="rId16"/>
  </p:sldIdLst>
  <p:sldSz cx="9144000" cy="6858000" type="screen4x3"/>
  <p:notesSz cx="6724650" cy="9774238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 userDrawn="1">
          <p15:clr>
            <a:srgbClr val="A4A3A4"/>
          </p15:clr>
        </p15:guide>
        <p15:guide id="2" pos="211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D7C7"/>
    <a:srgbClr val="FFFF00"/>
    <a:srgbClr val="007A37"/>
    <a:srgbClr val="9900CC"/>
    <a:srgbClr val="E78A2D"/>
    <a:srgbClr val="CC3300"/>
    <a:srgbClr val="68B894"/>
    <a:srgbClr val="C0C0C0"/>
    <a:srgbClr val="EAEAEA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95" autoAdjust="0"/>
  </p:normalViewPr>
  <p:slideViewPr>
    <p:cSldViewPr snapToGrid="0">
      <p:cViewPr varScale="1">
        <p:scale>
          <a:sx n="88" d="100"/>
          <a:sy n="88" d="100"/>
        </p:scale>
        <p:origin x="130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1422" y="-84"/>
      </p:cViewPr>
      <p:guideLst>
        <p:guide orient="horz" pos="3079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A78C6D-46F3-46D5-86EF-5614ED04A469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1704BF-9F53-432D-B26A-C3D5127EE377}">
      <dgm:prSet phldrT="[Text]"/>
      <dgm:spPr/>
      <dgm:t>
        <a:bodyPr/>
        <a:lstStyle/>
        <a:p>
          <a:r>
            <a:rPr lang="en-GB" dirty="0" smtClean="0"/>
            <a:t>The Croatian education system is centrally managed by the Ministry of Science and Education.</a:t>
          </a:r>
          <a:endParaRPr lang="en-US" dirty="0"/>
        </a:p>
      </dgm:t>
    </dgm:pt>
    <dgm:pt modelId="{A62FF684-72F8-4D90-804B-034D99A2BE14}" type="parTrans" cxnId="{54ADE5AE-738B-4D58-B58D-7FB21498F204}">
      <dgm:prSet/>
      <dgm:spPr/>
      <dgm:t>
        <a:bodyPr/>
        <a:lstStyle/>
        <a:p>
          <a:endParaRPr lang="en-US"/>
        </a:p>
      </dgm:t>
    </dgm:pt>
    <dgm:pt modelId="{AD002392-0FB6-4FBF-95C3-9A4AE856232B}" type="sibTrans" cxnId="{54ADE5AE-738B-4D58-B58D-7FB21498F204}">
      <dgm:prSet/>
      <dgm:spPr/>
      <dgm:t>
        <a:bodyPr/>
        <a:lstStyle/>
        <a:p>
          <a:endParaRPr lang="en-US"/>
        </a:p>
      </dgm:t>
    </dgm:pt>
    <dgm:pt modelId="{01F72215-70AB-416F-A0C9-DE0DC9D5EB6D}">
      <dgm:prSet phldrT="[Text]"/>
      <dgm:spPr/>
      <dgm:t>
        <a:bodyPr/>
        <a:lstStyle/>
        <a:p>
          <a:r>
            <a:rPr lang="en-GB" dirty="0" smtClean="0"/>
            <a:t>Besides the Ministry, other national public bodies involved in the regulation, development and quality control of the educational sector in Croatia are </a:t>
          </a:r>
          <a:endParaRPr lang="hr-HR" dirty="0" smtClean="0"/>
        </a:p>
        <a:p>
          <a:r>
            <a:rPr lang="en-GB" dirty="0" smtClean="0"/>
            <a:t>Education and Teacher Training Agency (ETTA), </a:t>
          </a:r>
          <a:endParaRPr lang="hr-HR" dirty="0" smtClean="0"/>
        </a:p>
        <a:p>
          <a:r>
            <a:rPr lang="en-GB" b="1" dirty="0" smtClean="0"/>
            <a:t>Agency for Vocational Education and Training and Adult Education (AVETAE), </a:t>
          </a:r>
          <a:endParaRPr lang="hr-HR" b="1" dirty="0" smtClean="0"/>
        </a:p>
        <a:p>
          <a:r>
            <a:rPr lang="en-GB" b="1" dirty="0" smtClean="0"/>
            <a:t>Agency for Mobility and EU Programmes (AMPEU), </a:t>
          </a:r>
          <a:endParaRPr lang="hr-HR" b="1" dirty="0" smtClean="0"/>
        </a:p>
        <a:p>
          <a:r>
            <a:rPr lang="en-GB" dirty="0" smtClean="0"/>
            <a:t>National </a:t>
          </a:r>
          <a:r>
            <a:rPr lang="en-GB" dirty="0" err="1" smtClean="0"/>
            <a:t>Center</a:t>
          </a:r>
          <a:r>
            <a:rPr lang="en-GB" dirty="0" smtClean="0"/>
            <a:t> for External Evaluation of Education (NCEEE) </a:t>
          </a:r>
          <a:endParaRPr lang="hr-HR" dirty="0" smtClean="0"/>
        </a:p>
        <a:p>
          <a:r>
            <a:rPr lang="en-GB" dirty="0" smtClean="0"/>
            <a:t>and Croatian academic and research network (CARNET).</a:t>
          </a:r>
          <a:endParaRPr lang="en-US" dirty="0"/>
        </a:p>
      </dgm:t>
    </dgm:pt>
    <dgm:pt modelId="{F819DE8D-DA5B-4740-AAF2-455E2B5AB4A8}" type="parTrans" cxnId="{AA692D71-6297-4A94-84DA-030BFA8A6581}">
      <dgm:prSet/>
      <dgm:spPr/>
      <dgm:t>
        <a:bodyPr/>
        <a:lstStyle/>
        <a:p>
          <a:endParaRPr lang="en-US"/>
        </a:p>
      </dgm:t>
    </dgm:pt>
    <dgm:pt modelId="{52078BA3-DFE4-4838-B8DF-C26569994C66}" type="sibTrans" cxnId="{AA692D71-6297-4A94-84DA-030BFA8A6581}">
      <dgm:prSet/>
      <dgm:spPr/>
      <dgm:t>
        <a:bodyPr/>
        <a:lstStyle/>
        <a:p>
          <a:endParaRPr lang="en-US"/>
        </a:p>
      </dgm:t>
    </dgm:pt>
    <dgm:pt modelId="{193B22AB-FB99-4B3D-8888-B1B8741936B6}" type="pres">
      <dgm:prSet presAssocID="{F8A78C6D-46F3-46D5-86EF-5614ED04A469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4510D78-F685-4262-BF71-7A7F26A43AFC}" type="pres">
      <dgm:prSet presAssocID="{D71704BF-9F53-432D-B26A-C3D5127EE377}" presName="composite" presStyleCnt="0"/>
      <dgm:spPr/>
    </dgm:pt>
    <dgm:pt modelId="{10B2C667-B738-4B77-8802-8132F42CEDA5}" type="pres">
      <dgm:prSet presAssocID="{D71704BF-9F53-432D-B26A-C3D5127EE377}" presName="ParentAccentShape" presStyleLbl="trBgShp" presStyleIdx="0" presStyleCnt="2"/>
      <dgm:spPr>
        <a:solidFill>
          <a:srgbClr val="92D050">
            <a:alpha val="40000"/>
          </a:srgbClr>
        </a:solidFill>
      </dgm:spPr>
    </dgm:pt>
    <dgm:pt modelId="{A7D92FAC-4FE8-408F-9017-A117B1DDD0A9}" type="pres">
      <dgm:prSet presAssocID="{D71704BF-9F53-432D-B26A-C3D5127EE377}" presName="ParentText" presStyleLbl="revTx" presStyleIdx="0" presStyleCnt="2" custScaleY="377868" custLinFactY="-300000" custLinFactNeighborX="-371" custLinFactNeighborY="-3375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043331-EED5-4F35-B328-0A21052E4B64}" type="pres">
      <dgm:prSet presAssocID="{D71704BF-9F53-432D-B26A-C3D5127EE377}" presName="ChildText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0ABF6DF-7337-4250-8FA0-644142C31EF7}" type="pres">
      <dgm:prSet presAssocID="{D71704BF-9F53-432D-B26A-C3D5127EE377}" presName="ChildAccentShape" presStyleLbl="trBgShp" presStyleIdx="1" presStyleCnt="2"/>
      <dgm:spPr/>
    </dgm:pt>
    <dgm:pt modelId="{9A12A0A1-DF16-440C-9945-7B6B18C5D49B}" type="pres">
      <dgm:prSet presAssocID="{D71704BF-9F53-432D-B26A-C3D5127EE377}" presName="Image" presStyleLbl="alignImgPlace1" presStyleIdx="0" presStyleCnt="1" custScaleX="105826" custScaleY="49089" custLinFactNeighborX="-34" custLinFactNeighborY="-24284"/>
      <dgm:spPr>
        <a:solidFill>
          <a:srgbClr val="92D050"/>
        </a:solidFill>
      </dgm:spPr>
    </dgm:pt>
  </dgm:ptLst>
  <dgm:cxnLst>
    <dgm:cxn modelId="{AA692D71-6297-4A94-84DA-030BFA8A6581}" srcId="{D71704BF-9F53-432D-B26A-C3D5127EE377}" destId="{01F72215-70AB-416F-A0C9-DE0DC9D5EB6D}" srcOrd="0" destOrd="0" parTransId="{F819DE8D-DA5B-4740-AAF2-455E2B5AB4A8}" sibTransId="{52078BA3-DFE4-4838-B8DF-C26569994C66}"/>
    <dgm:cxn modelId="{54ADE5AE-738B-4D58-B58D-7FB21498F204}" srcId="{F8A78C6D-46F3-46D5-86EF-5614ED04A469}" destId="{D71704BF-9F53-432D-B26A-C3D5127EE377}" srcOrd="0" destOrd="0" parTransId="{A62FF684-72F8-4D90-804B-034D99A2BE14}" sibTransId="{AD002392-0FB6-4FBF-95C3-9A4AE856232B}"/>
    <dgm:cxn modelId="{1418065D-54BD-4EC0-B29E-026C10890D16}" type="presOf" srcId="{F8A78C6D-46F3-46D5-86EF-5614ED04A469}" destId="{193B22AB-FB99-4B3D-8888-B1B8741936B6}" srcOrd="0" destOrd="0" presId="urn:microsoft.com/office/officeart/2009/3/layout/SnapshotPictureList"/>
    <dgm:cxn modelId="{D058484A-AA14-45D8-ADE2-4EA47CDBB089}" type="presOf" srcId="{01F72215-70AB-416F-A0C9-DE0DC9D5EB6D}" destId="{EB043331-EED5-4F35-B328-0A21052E4B64}" srcOrd="0" destOrd="0" presId="urn:microsoft.com/office/officeart/2009/3/layout/SnapshotPictureList"/>
    <dgm:cxn modelId="{F11C8CF1-A7F9-4B61-AEA4-18F2B1CABB29}" type="presOf" srcId="{D71704BF-9F53-432D-B26A-C3D5127EE377}" destId="{A7D92FAC-4FE8-408F-9017-A117B1DDD0A9}" srcOrd="0" destOrd="0" presId="urn:microsoft.com/office/officeart/2009/3/layout/SnapshotPictureList"/>
    <dgm:cxn modelId="{5C6DE4E5-07FA-4011-AB7C-46D05972FBAF}" type="presParOf" srcId="{193B22AB-FB99-4B3D-8888-B1B8741936B6}" destId="{84510D78-F685-4262-BF71-7A7F26A43AFC}" srcOrd="0" destOrd="0" presId="urn:microsoft.com/office/officeart/2009/3/layout/SnapshotPictureList"/>
    <dgm:cxn modelId="{35A48CB4-8DF4-4ABB-9E58-956E75C9740A}" type="presParOf" srcId="{84510D78-F685-4262-BF71-7A7F26A43AFC}" destId="{10B2C667-B738-4B77-8802-8132F42CEDA5}" srcOrd="0" destOrd="0" presId="urn:microsoft.com/office/officeart/2009/3/layout/SnapshotPictureList"/>
    <dgm:cxn modelId="{697EA758-51DF-4634-977D-E30D1AF173F8}" type="presParOf" srcId="{84510D78-F685-4262-BF71-7A7F26A43AFC}" destId="{A7D92FAC-4FE8-408F-9017-A117B1DDD0A9}" srcOrd="1" destOrd="0" presId="urn:microsoft.com/office/officeart/2009/3/layout/SnapshotPictureList"/>
    <dgm:cxn modelId="{60C7FD19-DE6A-4DE2-91C3-21127F0B6ECC}" type="presParOf" srcId="{84510D78-F685-4262-BF71-7A7F26A43AFC}" destId="{EB043331-EED5-4F35-B328-0A21052E4B64}" srcOrd="2" destOrd="0" presId="urn:microsoft.com/office/officeart/2009/3/layout/SnapshotPictureList"/>
    <dgm:cxn modelId="{E4401CF0-5629-415E-8701-6B1DB7953D9A}" type="presParOf" srcId="{84510D78-F685-4262-BF71-7A7F26A43AFC}" destId="{F0ABF6DF-7337-4250-8FA0-644142C31EF7}" srcOrd="3" destOrd="0" presId="urn:microsoft.com/office/officeart/2009/3/layout/SnapshotPictureList"/>
    <dgm:cxn modelId="{9B11FABF-A3AA-46E4-8FCB-1E26AA0CB630}" type="presParOf" srcId="{84510D78-F685-4262-BF71-7A7F26A43AFC}" destId="{9A12A0A1-DF16-440C-9945-7B6B18C5D49B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0D710B-825B-4242-A6C4-146F901BD704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05DA59-0E90-4467-A251-BF50304A583D}">
      <dgm:prSet phldrT="[Text]"/>
      <dgm:spPr/>
      <dgm:t>
        <a:bodyPr/>
        <a:lstStyle/>
        <a:p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Adult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Croatia </a:t>
          </a:r>
        </a:p>
        <a:p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is intended for students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participants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 who are at least 14 years old and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who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 do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not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attend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another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form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formal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</a:t>
          </a:r>
          <a:endParaRPr lang="hr-HR" b="1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1-5 NQF (</a:t>
          </a:r>
          <a:r>
            <a:rPr lang="hr-HR" b="1" dirty="0" err="1" smtClean="0">
              <a:solidFill>
                <a:schemeClr val="tx1"/>
              </a:solidFill>
              <a:latin typeface="Arial Narrow" panose="020B0606020202030204" pitchFamily="34" charset="0"/>
            </a:rPr>
            <a:t>non-tertiary</a:t>
          </a:r>
          <a:r>
            <a:rPr lang="hr-HR" b="1" dirty="0" smtClean="0">
              <a:solidFill>
                <a:schemeClr val="tx1"/>
              </a:solidFill>
              <a:latin typeface="Arial Narrow" panose="020B0606020202030204" pitchFamily="34" charset="0"/>
            </a:rPr>
            <a:t>)</a:t>
          </a:r>
        </a:p>
        <a:p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Primary and secondary education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,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up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re-skilling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programs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,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as well as all forms of no</a:t>
          </a:r>
          <a:r>
            <a:rPr lang="en-GB" u="none" dirty="0" smtClean="0">
              <a:solidFill>
                <a:schemeClr val="tx1"/>
              </a:solidFill>
              <a:latin typeface="Arial Narrow" panose="020B0606020202030204" pitchFamily="34" charset="0"/>
            </a:rPr>
            <a:t>n-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formal and informal education, are conducted within adult education. </a:t>
          </a:r>
          <a:endParaRPr lang="en-US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3AC58331-30C6-4C6B-B7EA-C54F488E9046}" type="parTrans" cxnId="{D941B433-5964-4577-922B-D5CCCFF8B5CD}">
      <dgm:prSet/>
      <dgm:spPr/>
      <dgm:t>
        <a:bodyPr/>
        <a:lstStyle/>
        <a:p>
          <a:endParaRPr lang="en-US"/>
        </a:p>
      </dgm:t>
    </dgm:pt>
    <dgm:pt modelId="{610511F6-EFAA-45E3-931D-82EACF22ABBF}" type="sibTrans" cxnId="{D941B433-5964-4577-922B-D5CCCFF8B5CD}">
      <dgm:prSet/>
      <dgm:spPr/>
      <dgm:t>
        <a:bodyPr/>
        <a:lstStyle/>
        <a:p>
          <a:endParaRPr lang="en-US"/>
        </a:p>
      </dgm:t>
    </dgm:pt>
    <dgm:pt modelId="{BBF37E1D-9111-4525-BF21-085626B5B933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It is carried out by </a:t>
          </a:r>
          <a:r>
            <a:rPr lang="en-GB" b="1" dirty="0" smtClean="0">
              <a:solidFill>
                <a:schemeClr val="tx1"/>
              </a:solidFill>
              <a:latin typeface="Arial Narrow" panose="020B0606020202030204" pitchFamily="34" charset="0"/>
            </a:rPr>
            <a:t>adult education institutions </a:t>
          </a:r>
          <a:r>
            <a:rPr lang="hr-HR" b="0" dirty="0" smtClean="0">
              <a:solidFill>
                <a:schemeClr val="tx1"/>
              </a:solidFill>
              <a:latin typeface="Arial Narrow" panose="020B0606020202030204" pitchFamily="34" charset="0"/>
            </a:rPr>
            <a:t>(</a:t>
          </a:r>
          <a:r>
            <a:rPr lang="hr-HR" b="0" dirty="0" err="1" smtClean="0">
              <a:solidFill>
                <a:schemeClr val="tx1"/>
              </a:solidFill>
              <a:latin typeface="Arial Narrow" panose="020B0606020202030204" pitchFamily="34" charset="0"/>
            </a:rPr>
            <a:t>mostly</a:t>
          </a:r>
          <a:r>
            <a:rPr lang="hr-HR" b="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b="0" dirty="0" err="1" smtClean="0">
              <a:solidFill>
                <a:schemeClr val="tx1"/>
              </a:solidFill>
              <a:latin typeface="Arial Narrow" panose="020B0606020202030204" pitchFamily="34" charset="0"/>
            </a:rPr>
            <a:t>private</a:t>
          </a:r>
          <a:r>
            <a:rPr lang="hr-HR" b="0" dirty="0" smtClean="0">
              <a:solidFill>
                <a:schemeClr val="tx1"/>
              </a:solidFill>
              <a:latin typeface="Arial Narrow" panose="020B0606020202030204" pitchFamily="34" charset="0"/>
            </a:rPr>
            <a:t>) 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and other bodies registered for carrying out adult education programs.</a:t>
          </a:r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endParaRPr lang="en-US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7012E8B-C6A6-44A2-A21D-F27823C90180}" type="parTrans" cxnId="{F769FA47-47E2-430F-A3C3-42855445FA44}">
      <dgm:prSet/>
      <dgm:spPr/>
      <dgm:t>
        <a:bodyPr/>
        <a:lstStyle/>
        <a:p>
          <a:endParaRPr lang="en-US"/>
        </a:p>
      </dgm:t>
    </dgm:pt>
    <dgm:pt modelId="{3215ECFD-C0C7-437A-A4C0-77B008C22C0B}" type="sibTrans" cxnId="{F769FA47-47E2-430F-A3C3-42855445FA44}">
      <dgm:prSet/>
      <dgm:spPr/>
      <dgm:t>
        <a:bodyPr/>
        <a:lstStyle/>
        <a:p>
          <a:endParaRPr lang="en-US"/>
        </a:p>
      </dgm:t>
    </dgm:pt>
    <dgm:pt modelId="{C2E3A03E-A7FD-4D80-8019-4AFA9EA1C2AA}">
      <dgm:prSet/>
      <dgm:spPr/>
      <dgm:t>
        <a:bodyPr/>
        <a:lstStyle/>
        <a:p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47C3C58-6B5C-47D9-8B99-16F0480016AD}" type="parTrans" cxnId="{DA34FC4B-2378-457B-A2F0-543AA96002F7}">
      <dgm:prSet/>
      <dgm:spPr/>
      <dgm:t>
        <a:bodyPr/>
        <a:lstStyle/>
        <a:p>
          <a:endParaRPr lang="en-US"/>
        </a:p>
      </dgm:t>
    </dgm:pt>
    <dgm:pt modelId="{F337B8AE-851F-4805-AD19-478E47AA4097}" type="sibTrans" cxnId="{DA34FC4B-2378-457B-A2F0-543AA96002F7}">
      <dgm:prSet/>
      <dgm:spPr/>
      <dgm:t>
        <a:bodyPr/>
        <a:lstStyle/>
        <a:p>
          <a:endParaRPr lang="en-US"/>
        </a:p>
      </dgm:t>
    </dgm:pt>
    <dgm:pt modelId="{E5129A06-B727-46D5-B11B-0F8007657644}" type="pres">
      <dgm:prSet presAssocID="{800D710B-825B-4242-A6C4-146F901BD70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CE58EB2-7FB7-48D0-B6D3-F4614D9DCD36}" type="pres">
      <dgm:prSet presAssocID="{FB05DA59-0E90-4467-A251-BF50304A583D}" presName="composite" presStyleCnt="0"/>
      <dgm:spPr/>
    </dgm:pt>
    <dgm:pt modelId="{7D0B8236-D37E-492B-9F8E-6E1D961E8630}" type="pres">
      <dgm:prSet presAssocID="{FB05DA59-0E90-4467-A251-BF50304A583D}" presName="ParentAccentShape" presStyleLbl="trBgShp" presStyleIdx="0" presStyleCnt="2"/>
      <dgm:spPr>
        <a:solidFill>
          <a:srgbClr val="92D050">
            <a:alpha val="40000"/>
          </a:srgbClr>
        </a:solidFill>
      </dgm:spPr>
    </dgm:pt>
    <dgm:pt modelId="{B07E3F9A-187C-4529-9035-81C122F59F31}" type="pres">
      <dgm:prSet presAssocID="{FB05DA59-0E90-4467-A251-BF50304A583D}" presName="ParentText" presStyleLbl="revTx" presStyleIdx="0" presStyleCnt="2" custScaleY="105182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47E644-CC02-42FA-BD74-3F9D672C887A}" type="pres">
      <dgm:prSet presAssocID="{FB05DA59-0E90-4467-A251-BF50304A583D}" presName="ChildText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3613DCB-0AF3-4F51-B90B-65582768A42D}" type="pres">
      <dgm:prSet presAssocID="{FB05DA59-0E90-4467-A251-BF50304A583D}" presName="ChildAccentShape" presStyleLbl="trBgShp" presStyleIdx="1" presStyleCnt="2" custLinFactX="195812" custLinFactNeighborX="200000" custLinFactNeighborY="48210"/>
      <dgm:spPr>
        <a:solidFill>
          <a:srgbClr val="92D050">
            <a:alpha val="40000"/>
          </a:srgbClr>
        </a:solidFill>
      </dgm:spPr>
    </dgm:pt>
    <dgm:pt modelId="{85171399-B16C-47F6-A9A8-4A33352AFFEF}" type="pres">
      <dgm:prSet presAssocID="{FB05DA59-0E90-4467-A251-BF50304A583D}" presName="Image" presStyleLbl="alignImgPlace1" presStyleIdx="0" presStyleCnt="1" custScaleX="67112" custScaleY="46522" custLinFactNeighborX="-26954" custLinFactNeighborY="-13212"/>
      <dgm:spPr>
        <a:solidFill>
          <a:srgbClr val="92D050"/>
        </a:solidFill>
      </dgm:spPr>
    </dgm:pt>
  </dgm:ptLst>
  <dgm:cxnLst>
    <dgm:cxn modelId="{F769FA47-47E2-430F-A3C3-42855445FA44}" srcId="{FB05DA59-0E90-4467-A251-BF50304A583D}" destId="{BBF37E1D-9111-4525-BF21-085626B5B933}" srcOrd="0" destOrd="0" parTransId="{47012E8B-C6A6-44A2-A21D-F27823C90180}" sibTransId="{3215ECFD-C0C7-437A-A4C0-77B008C22C0B}"/>
    <dgm:cxn modelId="{DA34FC4B-2378-457B-A2F0-543AA96002F7}" srcId="{FB05DA59-0E90-4467-A251-BF50304A583D}" destId="{C2E3A03E-A7FD-4D80-8019-4AFA9EA1C2AA}" srcOrd="1" destOrd="0" parTransId="{C47C3C58-6B5C-47D9-8B99-16F0480016AD}" sibTransId="{F337B8AE-851F-4805-AD19-478E47AA4097}"/>
    <dgm:cxn modelId="{D941B433-5964-4577-922B-D5CCCFF8B5CD}" srcId="{800D710B-825B-4242-A6C4-146F901BD704}" destId="{FB05DA59-0E90-4467-A251-BF50304A583D}" srcOrd="0" destOrd="0" parTransId="{3AC58331-30C6-4C6B-B7EA-C54F488E9046}" sibTransId="{610511F6-EFAA-45E3-931D-82EACF22ABBF}"/>
    <dgm:cxn modelId="{686CE8A4-E9CB-415C-870F-CB13EAF7BD8D}" type="presOf" srcId="{FB05DA59-0E90-4467-A251-BF50304A583D}" destId="{B07E3F9A-187C-4529-9035-81C122F59F31}" srcOrd="0" destOrd="0" presId="urn:microsoft.com/office/officeart/2009/3/layout/SnapshotPictureList"/>
    <dgm:cxn modelId="{708376E5-7495-43BC-9160-AFAE1B8DA3D7}" type="presOf" srcId="{800D710B-825B-4242-A6C4-146F901BD704}" destId="{E5129A06-B727-46D5-B11B-0F8007657644}" srcOrd="0" destOrd="0" presId="urn:microsoft.com/office/officeart/2009/3/layout/SnapshotPictureList"/>
    <dgm:cxn modelId="{74296BC9-ACC6-4A2B-AE04-1ED6A07631ED}" type="presOf" srcId="{C2E3A03E-A7FD-4D80-8019-4AFA9EA1C2AA}" destId="{7447E644-CC02-42FA-BD74-3F9D672C887A}" srcOrd="0" destOrd="1" presId="urn:microsoft.com/office/officeart/2009/3/layout/SnapshotPictureList"/>
    <dgm:cxn modelId="{49C46454-A1ED-4EE3-A78E-2F8C885CAD19}" type="presOf" srcId="{BBF37E1D-9111-4525-BF21-085626B5B933}" destId="{7447E644-CC02-42FA-BD74-3F9D672C887A}" srcOrd="0" destOrd="0" presId="urn:microsoft.com/office/officeart/2009/3/layout/SnapshotPictureList"/>
    <dgm:cxn modelId="{F1791E58-7E76-4953-B5F1-4E6AD710B025}" type="presParOf" srcId="{E5129A06-B727-46D5-B11B-0F8007657644}" destId="{FCE58EB2-7FB7-48D0-B6D3-F4614D9DCD36}" srcOrd="0" destOrd="0" presId="urn:microsoft.com/office/officeart/2009/3/layout/SnapshotPictureList"/>
    <dgm:cxn modelId="{A34591D0-C955-462B-992C-501B5CF2FE9D}" type="presParOf" srcId="{FCE58EB2-7FB7-48D0-B6D3-F4614D9DCD36}" destId="{7D0B8236-D37E-492B-9F8E-6E1D961E8630}" srcOrd="0" destOrd="0" presId="urn:microsoft.com/office/officeart/2009/3/layout/SnapshotPictureList"/>
    <dgm:cxn modelId="{77FA9652-8BE6-424E-B7D6-568FA74B0D5B}" type="presParOf" srcId="{FCE58EB2-7FB7-48D0-B6D3-F4614D9DCD36}" destId="{B07E3F9A-187C-4529-9035-81C122F59F31}" srcOrd="1" destOrd="0" presId="urn:microsoft.com/office/officeart/2009/3/layout/SnapshotPictureList"/>
    <dgm:cxn modelId="{C8D3D3C8-586D-4974-A844-CA958D69F5C0}" type="presParOf" srcId="{FCE58EB2-7FB7-48D0-B6D3-F4614D9DCD36}" destId="{7447E644-CC02-42FA-BD74-3F9D672C887A}" srcOrd="2" destOrd="0" presId="urn:microsoft.com/office/officeart/2009/3/layout/SnapshotPictureList"/>
    <dgm:cxn modelId="{CEC484F1-1958-4C66-BFAD-199C5FBF9F56}" type="presParOf" srcId="{FCE58EB2-7FB7-48D0-B6D3-F4614D9DCD36}" destId="{A3613DCB-0AF3-4F51-B90B-65582768A42D}" srcOrd="3" destOrd="0" presId="urn:microsoft.com/office/officeart/2009/3/layout/SnapshotPictureList"/>
    <dgm:cxn modelId="{1DFDC244-111C-4BD4-8F7C-FAB1344409FF}" type="presParOf" srcId="{FCE58EB2-7FB7-48D0-B6D3-F4614D9DCD36}" destId="{85171399-B16C-47F6-A9A8-4A33352AFFEF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8C6D15-DB21-48A5-861D-862F5FB2B98B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7A44B9-5BE0-499E-9529-3887B688EFCB}">
      <dgm:prSet phldrT="[Text]"/>
      <dgm:spPr>
        <a:solidFill>
          <a:srgbClr val="C3D7C7"/>
        </a:solidFill>
      </dgm:spPr>
      <dgm:t>
        <a:bodyPr/>
        <a:lstStyle/>
        <a:p>
          <a:pPr algn="ctr"/>
          <a:endParaRPr lang="hr-HR" dirty="0" smtClean="0">
            <a:solidFill>
              <a:schemeClr val="tx1"/>
            </a:solidFill>
          </a:endParaRPr>
        </a:p>
        <a:p>
          <a:pPr algn="just"/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*i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n comparison to regular formal education, adult education is more flexible and in more direct relation with economic demands and fast growing changes on the labour market</a:t>
          </a:r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algn="just"/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algn="just"/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*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due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to global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events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,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adult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has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found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itself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the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center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interest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European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and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Croatian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educational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policies</a:t>
          </a:r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algn="just"/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algn="just"/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*one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the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lowest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participation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rates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AE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Europe (5.1%, EU </a:t>
          </a:r>
          <a:r>
            <a:rPr lang="hr-HR" dirty="0" err="1" smtClean="0">
              <a:solidFill>
                <a:schemeClr val="tx1"/>
              </a:solidFill>
              <a:latin typeface="Arial Narrow" panose="020B0606020202030204" pitchFamily="34" charset="0"/>
            </a:rPr>
            <a:t>average</a:t>
          </a:r>
          <a:r>
            <a:rPr lang="hr-HR" dirty="0" smtClean="0">
              <a:solidFill>
                <a:schemeClr val="tx1"/>
              </a:solidFill>
              <a:latin typeface="Arial Narrow" panose="020B0606020202030204" pitchFamily="34" charset="0"/>
            </a:rPr>
            <a:t> 10.8%)</a:t>
          </a:r>
          <a:r>
            <a:rPr lang="en-GB" dirty="0" smtClean="0">
              <a:solidFill>
                <a:schemeClr val="tx1"/>
              </a:solidFill>
              <a:latin typeface="Arial Narrow" panose="020B0606020202030204" pitchFamily="34" charset="0"/>
            </a:rPr>
            <a:t> </a:t>
          </a:r>
          <a:endParaRPr lang="hr-HR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algn="ctr"/>
          <a:endParaRPr lang="hr-HR" dirty="0" smtClean="0"/>
        </a:p>
        <a:p>
          <a:pPr algn="ctr"/>
          <a:endParaRPr lang="en-US" dirty="0"/>
        </a:p>
      </dgm:t>
    </dgm:pt>
    <dgm:pt modelId="{95CF05AE-C786-457A-9878-D2BD00ADDE1E}" type="parTrans" cxnId="{EB87C959-CF9E-400F-B8D8-BAACFB7C520F}">
      <dgm:prSet/>
      <dgm:spPr/>
      <dgm:t>
        <a:bodyPr/>
        <a:lstStyle/>
        <a:p>
          <a:endParaRPr lang="en-US"/>
        </a:p>
      </dgm:t>
    </dgm:pt>
    <dgm:pt modelId="{CFAA9817-A0FC-4CCA-A0F7-080AD9932D27}" type="sibTrans" cxnId="{EB87C959-CF9E-400F-B8D8-BAACFB7C520F}">
      <dgm:prSet/>
      <dgm:spPr/>
      <dgm:t>
        <a:bodyPr/>
        <a:lstStyle/>
        <a:p>
          <a:endParaRPr lang="en-US"/>
        </a:p>
      </dgm:t>
    </dgm:pt>
    <dgm:pt modelId="{EC195909-E5D3-4E11-8271-A869753AF250}">
      <dgm:prSet phldrT="[Text]" custT="1"/>
      <dgm:spPr>
        <a:solidFill>
          <a:srgbClr val="C3D7C7"/>
        </a:solidFill>
      </dgm:spPr>
      <dgm:t>
        <a:bodyPr/>
        <a:lstStyle/>
        <a:p>
          <a:pPr algn="ctr" defTabSz="12001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hr-HR" sz="2700" dirty="0" err="1" smtClean="0">
              <a:solidFill>
                <a:schemeClr val="tx1"/>
              </a:solidFill>
            </a:rPr>
            <a:t>Challenges</a:t>
          </a:r>
          <a:endParaRPr lang="hr-HR" sz="2700" dirty="0" smtClean="0">
            <a:solidFill>
              <a:schemeClr val="tx1"/>
            </a:solidFill>
          </a:endParaRPr>
        </a:p>
        <a:p>
          <a:pPr algn="ctr" defTabSz="12001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dirty="0" smtClean="0">
              <a:solidFill>
                <a:schemeClr val="tx1"/>
              </a:solidFill>
            </a:rPr>
            <a:t>- </a:t>
          </a:r>
          <a:r>
            <a:rPr lang="hr-HR" sz="1200" dirty="0" err="1" smtClean="0">
              <a:solidFill>
                <a:schemeClr val="tx1"/>
              </a:solidFill>
            </a:rPr>
            <a:t>by</a:t>
          </a:r>
          <a:r>
            <a:rPr lang="hr-HR" sz="1200" dirty="0" smtClean="0">
              <a:solidFill>
                <a:schemeClr val="tx1"/>
              </a:solidFill>
            </a:rPr>
            <a:t> 2007 </a:t>
          </a:r>
          <a:r>
            <a:rPr lang="hr-HR" sz="1200" dirty="0" err="1" smtClean="0">
              <a:solidFill>
                <a:schemeClr val="tx1"/>
              </a:solidFill>
            </a:rPr>
            <a:t>adult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education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was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overestimated</a:t>
          </a:r>
          <a:r>
            <a:rPr lang="hr-HR" sz="1200" dirty="0" smtClean="0">
              <a:solidFill>
                <a:schemeClr val="tx1"/>
              </a:solidFill>
            </a:rPr>
            <a:t> as </a:t>
          </a:r>
          <a:r>
            <a:rPr lang="hr-HR" sz="1200" dirty="0" err="1" smtClean="0">
              <a:solidFill>
                <a:schemeClr val="tx1"/>
              </a:solidFill>
            </a:rPr>
            <a:t>the</a:t>
          </a:r>
          <a:r>
            <a:rPr lang="hr-HR" sz="1200" dirty="0" smtClean="0">
              <a:solidFill>
                <a:schemeClr val="tx1"/>
              </a:solidFill>
            </a:rPr>
            <a:t> most </a:t>
          </a:r>
          <a:r>
            <a:rPr lang="hr-HR" sz="1200" dirty="0" err="1" smtClean="0">
              <a:solidFill>
                <a:schemeClr val="tx1"/>
              </a:solidFill>
            </a:rPr>
            <a:t>underdeveloped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and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neglected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part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of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the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education</a:t>
          </a:r>
          <a:r>
            <a:rPr lang="hr-HR" sz="1200" dirty="0" smtClean="0">
              <a:solidFill>
                <a:schemeClr val="tx1"/>
              </a:solidFill>
            </a:rPr>
            <a:t> system </a:t>
          </a:r>
          <a:r>
            <a:rPr lang="hr-HR" sz="1200" dirty="0" err="1" smtClean="0">
              <a:solidFill>
                <a:schemeClr val="tx1"/>
              </a:solidFill>
            </a:rPr>
            <a:t>in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the</a:t>
          </a:r>
          <a:r>
            <a:rPr lang="hr-HR" sz="1200" dirty="0" smtClean="0">
              <a:solidFill>
                <a:schemeClr val="tx1"/>
              </a:solidFill>
            </a:rPr>
            <a:t> Republic </a:t>
          </a:r>
          <a:r>
            <a:rPr lang="hr-HR" sz="1200" dirty="0" err="1" smtClean="0">
              <a:solidFill>
                <a:schemeClr val="tx1"/>
              </a:solidFill>
            </a:rPr>
            <a:t>of</a:t>
          </a:r>
          <a:r>
            <a:rPr lang="hr-HR" sz="1200" dirty="0" smtClean="0">
              <a:solidFill>
                <a:schemeClr val="tx1"/>
              </a:solidFill>
            </a:rPr>
            <a:t> Croatia</a:t>
          </a: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dirty="0" smtClean="0">
              <a:solidFill>
                <a:schemeClr val="tx1"/>
              </a:solidFill>
            </a:rPr>
            <a:t>- </a:t>
          </a:r>
          <a:r>
            <a:rPr lang="hr-HR" sz="1200" dirty="0" err="1" smtClean="0">
              <a:solidFill>
                <a:schemeClr val="tx1"/>
              </a:solidFill>
            </a:rPr>
            <a:t>adult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education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was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partialy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regulated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by</a:t>
          </a:r>
          <a:r>
            <a:rPr lang="hr-HR" sz="1200" dirty="0" smtClean="0">
              <a:solidFill>
                <a:schemeClr val="tx1"/>
              </a:solidFill>
            </a:rPr>
            <a:t> general </a:t>
          </a:r>
          <a:r>
            <a:rPr lang="hr-HR" sz="1200" dirty="0" err="1" smtClean="0">
              <a:solidFill>
                <a:schemeClr val="tx1"/>
              </a:solidFill>
            </a:rPr>
            <a:t>laws</a:t>
          </a:r>
          <a:r>
            <a:rPr lang="hr-HR" sz="1200" dirty="0" smtClean="0">
              <a:solidFill>
                <a:schemeClr val="tx1"/>
              </a:solidFill>
            </a:rPr>
            <a:t> on </a:t>
          </a:r>
          <a:r>
            <a:rPr lang="hr-HR" sz="1200" dirty="0" err="1" smtClean="0">
              <a:solidFill>
                <a:schemeClr val="tx1"/>
              </a:solidFill>
            </a:rPr>
            <a:t>education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and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was</a:t>
          </a:r>
          <a:r>
            <a:rPr lang="hr-HR" sz="1200" dirty="0" smtClean="0">
              <a:solidFill>
                <a:schemeClr val="tx1"/>
              </a:solidFill>
            </a:rPr>
            <a:t> most </a:t>
          </a:r>
          <a:r>
            <a:rPr lang="hr-HR" sz="1200" dirty="0" err="1" smtClean="0">
              <a:solidFill>
                <a:schemeClr val="tx1"/>
              </a:solidFill>
            </a:rPr>
            <a:t>often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carried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out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in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methodologically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poorly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co-ordinated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forms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of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consultative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teaching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which</a:t>
          </a:r>
          <a:r>
            <a:rPr lang="hr-HR" sz="1200" dirty="0" smtClean="0">
              <a:solidFill>
                <a:schemeClr val="tx1"/>
              </a:solidFill>
            </a:rPr>
            <a:t> led to:</a:t>
          </a: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dirty="0" smtClean="0">
              <a:solidFill>
                <a:schemeClr val="tx1"/>
              </a:solidFill>
            </a:rPr>
            <a:t>- </a:t>
          </a:r>
          <a:r>
            <a:rPr lang="hr-HR" sz="1200" dirty="0" err="1" smtClean="0">
              <a:solidFill>
                <a:schemeClr val="tx1"/>
              </a:solidFill>
            </a:rPr>
            <a:t>invisibility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and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lack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of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quality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control</a:t>
          </a: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dirty="0" smtClean="0">
              <a:solidFill>
                <a:schemeClr val="tx1"/>
              </a:solidFill>
            </a:rPr>
            <a:t>- </a:t>
          </a:r>
          <a:r>
            <a:rPr lang="hr-HR" sz="1200" dirty="0" err="1" smtClean="0">
              <a:solidFill>
                <a:schemeClr val="tx1"/>
              </a:solidFill>
            </a:rPr>
            <a:t>inconsistency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of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quality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among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similar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programs</a:t>
          </a: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dirty="0" smtClean="0">
              <a:solidFill>
                <a:schemeClr val="tx1"/>
              </a:solidFill>
            </a:rPr>
            <a:t>- </a:t>
          </a:r>
          <a:r>
            <a:rPr lang="hr-HR" sz="1200" dirty="0" err="1" smtClean="0">
              <a:solidFill>
                <a:schemeClr val="tx1"/>
              </a:solidFill>
            </a:rPr>
            <a:t>lack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of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financial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support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from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the</a:t>
          </a:r>
          <a:r>
            <a:rPr lang="hr-HR" sz="1200" dirty="0" smtClean="0">
              <a:solidFill>
                <a:schemeClr val="tx1"/>
              </a:solidFill>
            </a:rPr>
            <a:t> </a:t>
          </a:r>
          <a:r>
            <a:rPr lang="hr-HR" sz="1200" dirty="0" err="1" smtClean="0">
              <a:solidFill>
                <a:schemeClr val="tx1"/>
              </a:solidFill>
            </a:rPr>
            <a:t>state</a:t>
          </a:r>
          <a:endParaRPr lang="hr-HR" sz="1200" dirty="0" smtClean="0">
            <a:solidFill>
              <a:schemeClr val="tx1"/>
            </a:solidFill>
          </a:endParaRP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dirty="0" smtClean="0">
              <a:solidFill>
                <a:schemeClr val="tx1"/>
              </a:solidFill>
            </a:rPr>
            <a:t>…</a:t>
          </a:r>
        </a:p>
        <a:p>
          <a:pPr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en-US" sz="1200" dirty="0">
            <a:solidFill>
              <a:schemeClr val="tx1"/>
            </a:solidFill>
          </a:endParaRPr>
        </a:p>
      </dgm:t>
    </dgm:pt>
    <dgm:pt modelId="{E2D5EA62-B4C5-482B-B89C-5EF639AC9330}" type="parTrans" cxnId="{7AC976C3-47C1-4085-9185-2E8F75AE300B}">
      <dgm:prSet/>
      <dgm:spPr/>
      <dgm:t>
        <a:bodyPr/>
        <a:lstStyle/>
        <a:p>
          <a:endParaRPr lang="en-US"/>
        </a:p>
      </dgm:t>
    </dgm:pt>
    <dgm:pt modelId="{C12D8941-CE5C-40B7-AEC4-0317259C6429}" type="sibTrans" cxnId="{7AC976C3-47C1-4085-9185-2E8F75AE300B}">
      <dgm:prSet/>
      <dgm:spPr/>
      <dgm:t>
        <a:bodyPr/>
        <a:lstStyle/>
        <a:p>
          <a:endParaRPr lang="en-US"/>
        </a:p>
      </dgm:t>
    </dgm:pt>
    <dgm:pt modelId="{395D6BB7-D719-4D35-AA0A-2908CB534450}" type="pres">
      <dgm:prSet presAssocID="{5C8C6D15-DB21-48A5-861D-862F5FB2B98B}" presName="diagram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8E42AC72-3CE1-49A1-B8C8-C5F9D8169C90}" type="pres">
      <dgm:prSet presAssocID="{CE7A44B9-5BE0-499E-9529-3887B688EFCB}" presName="composite" presStyleCnt="0"/>
      <dgm:spPr/>
    </dgm:pt>
    <dgm:pt modelId="{58852E5F-3BFF-4884-B338-848265A6D12F}" type="pres">
      <dgm:prSet presAssocID="{CE7A44B9-5BE0-499E-9529-3887B688EFCB}" presName="Image" presStyleLbl="bgShp" presStyleIdx="0" presStyleCnt="2" custFlipVert="1" custScaleY="43214" custLinFactNeighborX="-94" custLinFactNeighborY="-43043"/>
      <dgm:spPr>
        <a:solidFill>
          <a:srgbClr val="92D050"/>
        </a:solidFill>
      </dgm:spPr>
    </dgm:pt>
    <dgm:pt modelId="{ED009CD3-D5C2-4B5F-87C5-357E179A58EF}" type="pres">
      <dgm:prSet presAssocID="{CE7A44B9-5BE0-499E-9529-3887B688EFCB}" presName="Parent" presStyleLbl="node0" presStyleIdx="0" presStyleCnt="2" custScaleX="130168" custScaleY="5625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D4C0A4-BAD2-436C-80CD-D7076D2941EB}" type="pres">
      <dgm:prSet presAssocID="{CFAA9817-A0FC-4CCA-A0F7-080AD9932D27}" presName="sibTrans" presStyleCnt="0"/>
      <dgm:spPr/>
    </dgm:pt>
    <dgm:pt modelId="{AD037062-9F77-4175-99DE-CE6AE4CC4CCE}" type="pres">
      <dgm:prSet presAssocID="{EC195909-E5D3-4E11-8271-A869753AF250}" presName="composite" presStyleCnt="0"/>
      <dgm:spPr/>
    </dgm:pt>
    <dgm:pt modelId="{F1ADC86D-BA74-442A-ADEE-935B3C657460}" type="pres">
      <dgm:prSet presAssocID="{EC195909-E5D3-4E11-8271-A869753AF250}" presName="Image" presStyleLbl="bgShp" presStyleIdx="1" presStyleCnt="2" custScaleY="34659" custLinFactY="24375" custLinFactNeighborX="22848" custLinFactNeighborY="100000"/>
      <dgm:spPr>
        <a:solidFill>
          <a:srgbClr val="92D050"/>
        </a:solidFill>
      </dgm:spPr>
    </dgm:pt>
    <dgm:pt modelId="{092B5058-F703-4EAF-9D53-EB22F07A4961}" type="pres">
      <dgm:prSet presAssocID="{EC195909-E5D3-4E11-8271-A869753AF250}" presName="Parent" presStyleLbl="node0" presStyleIdx="1" presStyleCnt="2" custScaleX="137914" custScaleY="613176" custLinFactNeighborX="-4200" custLinFactNeighborY="409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1DB6FA-4719-41D9-B83A-550441BE6EE4}" type="presOf" srcId="{5C8C6D15-DB21-48A5-861D-862F5FB2B98B}" destId="{395D6BB7-D719-4D35-AA0A-2908CB534450}" srcOrd="0" destOrd="0" presId="urn:microsoft.com/office/officeart/2008/layout/BendingPictureCaption"/>
    <dgm:cxn modelId="{E0A4728E-BE9A-4E49-9B46-361EB6C7A958}" type="presOf" srcId="{CE7A44B9-5BE0-499E-9529-3887B688EFCB}" destId="{ED009CD3-D5C2-4B5F-87C5-357E179A58EF}" srcOrd="0" destOrd="0" presId="urn:microsoft.com/office/officeart/2008/layout/BendingPictureCaption"/>
    <dgm:cxn modelId="{5B4A19D0-3EF0-4CAF-9CB4-2CA0E2A8789E}" type="presOf" srcId="{EC195909-E5D3-4E11-8271-A869753AF250}" destId="{092B5058-F703-4EAF-9D53-EB22F07A4961}" srcOrd="0" destOrd="0" presId="urn:microsoft.com/office/officeart/2008/layout/BendingPictureCaption"/>
    <dgm:cxn modelId="{7AC976C3-47C1-4085-9185-2E8F75AE300B}" srcId="{5C8C6D15-DB21-48A5-861D-862F5FB2B98B}" destId="{EC195909-E5D3-4E11-8271-A869753AF250}" srcOrd="1" destOrd="0" parTransId="{E2D5EA62-B4C5-482B-B89C-5EF639AC9330}" sibTransId="{C12D8941-CE5C-40B7-AEC4-0317259C6429}"/>
    <dgm:cxn modelId="{EB87C959-CF9E-400F-B8D8-BAACFB7C520F}" srcId="{5C8C6D15-DB21-48A5-861D-862F5FB2B98B}" destId="{CE7A44B9-5BE0-499E-9529-3887B688EFCB}" srcOrd="0" destOrd="0" parTransId="{95CF05AE-C786-457A-9878-D2BD00ADDE1E}" sibTransId="{CFAA9817-A0FC-4CCA-A0F7-080AD9932D27}"/>
    <dgm:cxn modelId="{5614F9B6-530D-4478-B47D-BE0F7B03DD8F}" type="presParOf" srcId="{395D6BB7-D719-4D35-AA0A-2908CB534450}" destId="{8E42AC72-3CE1-49A1-B8C8-C5F9D8169C90}" srcOrd="0" destOrd="0" presId="urn:microsoft.com/office/officeart/2008/layout/BendingPictureCaption"/>
    <dgm:cxn modelId="{36550B46-9812-4875-A81E-BEDF02DD9D1F}" type="presParOf" srcId="{8E42AC72-3CE1-49A1-B8C8-C5F9D8169C90}" destId="{58852E5F-3BFF-4884-B338-848265A6D12F}" srcOrd="0" destOrd="0" presId="urn:microsoft.com/office/officeart/2008/layout/BendingPictureCaption"/>
    <dgm:cxn modelId="{3B03DCCE-289C-4F83-9799-81AD7FC664EA}" type="presParOf" srcId="{8E42AC72-3CE1-49A1-B8C8-C5F9D8169C90}" destId="{ED009CD3-D5C2-4B5F-87C5-357E179A58EF}" srcOrd="1" destOrd="0" presId="urn:microsoft.com/office/officeart/2008/layout/BendingPictureCaption"/>
    <dgm:cxn modelId="{2C9CDF27-0D05-426C-8365-5D960C0977F8}" type="presParOf" srcId="{395D6BB7-D719-4D35-AA0A-2908CB534450}" destId="{3ED4C0A4-BAD2-436C-80CD-D7076D2941EB}" srcOrd="1" destOrd="0" presId="urn:microsoft.com/office/officeart/2008/layout/BendingPictureCaption"/>
    <dgm:cxn modelId="{6DB2441C-7FF5-444E-A1C5-306E215814D2}" type="presParOf" srcId="{395D6BB7-D719-4D35-AA0A-2908CB534450}" destId="{AD037062-9F77-4175-99DE-CE6AE4CC4CCE}" srcOrd="2" destOrd="0" presId="urn:microsoft.com/office/officeart/2008/layout/BendingPictureCaption"/>
    <dgm:cxn modelId="{7A924C3C-8B34-433E-82EA-099E72A80959}" type="presParOf" srcId="{AD037062-9F77-4175-99DE-CE6AE4CC4CCE}" destId="{F1ADC86D-BA74-442A-ADEE-935B3C657460}" srcOrd="0" destOrd="0" presId="urn:microsoft.com/office/officeart/2008/layout/BendingPictureCaption"/>
    <dgm:cxn modelId="{86C4A101-BE29-450C-926C-7241FA83E445}" type="presParOf" srcId="{AD037062-9F77-4175-99DE-CE6AE4CC4CCE}" destId="{092B5058-F703-4EAF-9D53-EB22F07A4961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7B1F45-7034-4A17-B1EE-7E952F19CD3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1DFA02-AAAD-4224-9813-B1B341298352}">
      <dgm:prSet phldrT="[Text]"/>
      <dgm:spPr>
        <a:solidFill>
          <a:srgbClr val="92D050"/>
        </a:solidFill>
      </dgm:spPr>
      <dgm:t>
        <a:bodyPr/>
        <a:lstStyle/>
        <a:p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Act</a:t>
          </a:r>
          <a:r>
            <a:rPr lang="hr-HR" dirty="0" smtClean="0"/>
            <a:t> 2007</a:t>
          </a:r>
          <a:endParaRPr lang="en-US" dirty="0"/>
        </a:p>
      </dgm:t>
    </dgm:pt>
    <dgm:pt modelId="{DBEBE191-78ED-4BAA-88E3-4E8688ED64C3}" type="parTrans" cxnId="{A3FC14DB-B07F-4C8A-85CC-ED311A683E38}">
      <dgm:prSet/>
      <dgm:spPr/>
      <dgm:t>
        <a:bodyPr/>
        <a:lstStyle/>
        <a:p>
          <a:endParaRPr lang="en-US"/>
        </a:p>
      </dgm:t>
    </dgm:pt>
    <dgm:pt modelId="{04A8B77F-3A69-44A5-9ECB-461F30CE4897}" type="sibTrans" cxnId="{A3FC14DB-B07F-4C8A-85CC-ED311A683E38}">
      <dgm:prSet/>
      <dgm:spPr/>
      <dgm:t>
        <a:bodyPr/>
        <a:lstStyle/>
        <a:p>
          <a:endParaRPr lang="en-US"/>
        </a:p>
      </dgm:t>
    </dgm:pt>
    <dgm:pt modelId="{DEF57559-6BE1-46AE-8780-2E2F8EA234A6}">
      <dgm:prSet phldrT="[Text]"/>
      <dgm:spPr>
        <a:solidFill>
          <a:srgbClr val="92D050"/>
        </a:solidFill>
      </dgm:spPr>
      <dgm:t>
        <a:bodyPr/>
        <a:lstStyle/>
        <a:p>
          <a:r>
            <a:rPr lang="hr-HR" dirty="0" err="1" smtClean="0"/>
            <a:t>With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adoption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Act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2007,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</a:t>
          </a:r>
          <a:r>
            <a:rPr lang="hr-HR" dirty="0" err="1" smtClean="0"/>
            <a:t>systematically</a:t>
          </a:r>
          <a:r>
            <a:rPr lang="hr-HR" dirty="0" smtClean="0"/>
            <a:t> </a:t>
          </a:r>
          <a:r>
            <a:rPr lang="hr-HR" dirty="0" err="1" smtClean="0"/>
            <a:t>regulated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integrated</a:t>
          </a:r>
          <a:r>
            <a:rPr lang="hr-HR" dirty="0" smtClean="0"/>
            <a:t> </a:t>
          </a:r>
          <a:r>
            <a:rPr lang="hr-HR" dirty="0" err="1" smtClean="0"/>
            <a:t>into</a:t>
          </a:r>
          <a:r>
            <a:rPr lang="hr-HR" dirty="0" smtClean="0"/>
            <a:t> Croatian </a:t>
          </a:r>
          <a:r>
            <a:rPr lang="hr-HR" dirty="0" err="1" smtClean="0"/>
            <a:t>education</a:t>
          </a:r>
          <a:r>
            <a:rPr lang="hr-HR" dirty="0" smtClean="0"/>
            <a:t>,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b="1" dirty="0" err="1" smtClean="0"/>
            <a:t>in</a:t>
          </a:r>
          <a:r>
            <a:rPr lang="hr-HR" b="1" dirty="0" smtClean="0"/>
            <a:t> </a:t>
          </a:r>
          <a:r>
            <a:rPr lang="hr-HR" b="1" dirty="0" err="1" smtClean="0"/>
            <a:t>relation</a:t>
          </a:r>
          <a:r>
            <a:rPr lang="hr-HR" b="1" dirty="0" smtClean="0"/>
            <a:t> to </a:t>
          </a:r>
          <a:r>
            <a:rPr lang="hr-HR" b="1" dirty="0" err="1" smtClean="0"/>
            <a:t>it</a:t>
          </a:r>
          <a:r>
            <a:rPr lang="hr-HR" dirty="0" smtClean="0"/>
            <a:t>.</a:t>
          </a:r>
          <a:endParaRPr lang="en-US" dirty="0"/>
        </a:p>
      </dgm:t>
    </dgm:pt>
    <dgm:pt modelId="{C9D45649-8FC2-4AF4-9E36-91E3E8CE8500}" type="parTrans" cxnId="{79FBE589-0C54-4E16-8984-440C685BFEC7}">
      <dgm:prSet/>
      <dgm:spPr/>
      <dgm:t>
        <a:bodyPr/>
        <a:lstStyle/>
        <a:p>
          <a:endParaRPr lang="en-US"/>
        </a:p>
      </dgm:t>
    </dgm:pt>
    <dgm:pt modelId="{9D6E8A43-CDAF-4BCB-B791-CA5D6F155BA6}" type="sibTrans" cxnId="{79FBE589-0C54-4E16-8984-440C685BFEC7}">
      <dgm:prSet/>
      <dgm:spPr/>
      <dgm:t>
        <a:bodyPr/>
        <a:lstStyle/>
        <a:p>
          <a:endParaRPr lang="en-US"/>
        </a:p>
      </dgm:t>
    </dgm:pt>
    <dgm:pt modelId="{EACEB446-58E4-4959-A8AD-FEEC0400FE15}">
      <dgm:prSet phldrT="[Text]"/>
      <dgm:spPr>
        <a:solidFill>
          <a:srgbClr val="92D050"/>
        </a:solidFill>
      </dgm:spPr>
      <dgm:t>
        <a:bodyPr/>
        <a:lstStyle/>
        <a:p>
          <a:r>
            <a:rPr lang="hr-HR" dirty="0" err="1" smtClean="0"/>
            <a:t>It</a:t>
          </a:r>
          <a:r>
            <a:rPr lang="hr-HR" dirty="0" smtClean="0"/>
            <a:t> </a:t>
          </a:r>
          <a:r>
            <a:rPr lang="hr-HR" dirty="0" err="1" smtClean="0"/>
            <a:t>defined</a:t>
          </a:r>
          <a:r>
            <a:rPr lang="hr-HR" dirty="0" smtClean="0"/>
            <a:t>: </a:t>
          </a:r>
          <a:r>
            <a:rPr lang="hr-HR" dirty="0" err="1" smtClean="0"/>
            <a:t>characteristics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, </a:t>
          </a:r>
          <a:r>
            <a:rPr lang="hr-HR" dirty="0" err="1" smtClean="0"/>
            <a:t>conditions</a:t>
          </a:r>
          <a:r>
            <a:rPr lang="hr-HR" dirty="0" smtClean="0"/>
            <a:t> for </a:t>
          </a:r>
          <a:r>
            <a:rPr lang="hr-HR" dirty="0" err="1" smtClean="0"/>
            <a:t>establishment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institutions</a:t>
          </a:r>
          <a:r>
            <a:rPr lang="hr-HR" dirty="0" smtClean="0"/>
            <a:t>, </a:t>
          </a:r>
          <a:r>
            <a:rPr lang="hr-HR" dirty="0" err="1" smtClean="0"/>
            <a:t>supervision</a:t>
          </a:r>
          <a:r>
            <a:rPr lang="hr-HR" dirty="0" smtClean="0"/>
            <a:t> </a:t>
          </a:r>
          <a:r>
            <a:rPr lang="hr-HR" dirty="0" err="1" smtClean="0"/>
            <a:t>over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work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institutions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professional</a:t>
          </a:r>
          <a:r>
            <a:rPr lang="hr-HR" dirty="0" smtClean="0"/>
            <a:t> </a:t>
          </a:r>
          <a:r>
            <a:rPr lang="hr-HR" dirty="0" err="1" smtClean="0"/>
            <a:t>work</a:t>
          </a:r>
          <a:r>
            <a:rPr lang="hr-HR" dirty="0" smtClean="0"/>
            <a:t> (AVETAE, </a:t>
          </a:r>
          <a:r>
            <a:rPr lang="hr-HR" dirty="0" err="1" smtClean="0"/>
            <a:t>Councils</a:t>
          </a:r>
          <a:r>
            <a:rPr lang="hr-HR" dirty="0" smtClean="0"/>
            <a:t> for AE…) </a:t>
          </a:r>
          <a:endParaRPr lang="en-US" dirty="0"/>
        </a:p>
      </dgm:t>
    </dgm:pt>
    <dgm:pt modelId="{289EA7B1-5591-4824-BA5D-ABB42A8B6589}" type="parTrans" cxnId="{043F0935-91AC-4BBA-85AD-9B58BE1827B5}">
      <dgm:prSet/>
      <dgm:spPr/>
      <dgm:t>
        <a:bodyPr/>
        <a:lstStyle/>
        <a:p>
          <a:endParaRPr lang="en-US"/>
        </a:p>
      </dgm:t>
    </dgm:pt>
    <dgm:pt modelId="{14272CC3-655F-4C9B-9749-3B99A753F73F}" type="sibTrans" cxnId="{043F0935-91AC-4BBA-85AD-9B58BE1827B5}">
      <dgm:prSet/>
      <dgm:spPr/>
      <dgm:t>
        <a:bodyPr/>
        <a:lstStyle/>
        <a:p>
          <a:endParaRPr lang="en-US"/>
        </a:p>
      </dgm:t>
    </dgm:pt>
    <dgm:pt modelId="{A5036763-D336-414E-BA68-198B967A2A72}">
      <dgm:prSet phldrT="[Text]"/>
      <dgm:spPr>
        <a:solidFill>
          <a:srgbClr val="92D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 smtClean="0"/>
            <a:t>Most </a:t>
          </a:r>
          <a:r>
            <a:rPr lang="hr-HR" dirty="0" err="1" smtClean="0"/>
            <a:t>importantly</a:t>
          </a:r>
          <a:r>
            <a:rPr lang="hr-HR" dirty="0" smtClean="0"/>
            <a:t>, </a:t>
          </a:r>
          <a:r>
            <a:rPr lang="hr-HR" dirty="0" err="1" smtClean="0"/>
            <a:t>it</a:t>
          </a:r>
          <a:r>
            <a:rPr lang="hr-HR" dirty="0" smtClean="0"/>
            <a:t> </a:t>
          </a:r>
          <a:r>
            <a:rPr lang="hr-HR" dirty="0" err="1" smtClean="0"/>
            <a:t>defined</a:t>
          </a:r>
          <a:r>
            <a:rPr lang="hr-HR" dirty="0" smtClean="0"/>
            <a:t> </a:t>
          </a:r>
          <a:r>
            <a:rPr lang="hr-HR" dirty="0" err="1" smtClean="0"/>
            <a:t>what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, </a:t>
          </a:r>
          <a:r>
            <a:rPr lang="hr-HR" dirty="0" err="1" smtClean="0"/>
            <a:t>what</a:t>
          </a:r>
          <a:r>
            <a:rPr lang="hr-HR" dirty="0" smtClean="0"/>
            <a:t> are </a:t>
          </a:r>
          <a:r>
            <a:rPr lang="hr-HR" dirty="0" err="1" smtClean="0"/>
            <a:t>its</a:t>
          </a:r>
          <a:r>
            <a:rPr lang="hr-HR" dirty="0" smtClean="0"/>
            <a:t> </a:t>
          </a:r>
          <a:r>
            <a:rPr lang="hr-HR" dirty="0" err="1" smtClean="0"/>
            <a:t>purposes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forms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implementation</a:t>
          </a:r>
          <a:r>
            <a:rPr lang="hr-HR" dirty="0" smtClean="0"/>
            <a:t>.</a:t>
          </a:r>
          <a:endParaRPr lang="en-US" dirty="0" smtClean="0"/>
        </a:p>
      </dgm:t>
    </dgm:pt>
    <dgm:pt modelId="{96C5B5AC-34A3-4DFF-9AFA-E39E96822D2B}" type="parTrans" cxnId="{27E90405-C92F-4CEB-B140-61DAA3DE4E66}">
      <dgm:prSet/>
      <dgm:spPr/>
      <dgm:t>
        <a:bodyPr/>
        <a:lstStyle/>
        <a:p>
          <a:endParaRPr lang="en-US"/>
        </a:p>
      </dgm:t>
    </dgm:pt>
    <dgm:pt modelId="{35FBEBFA-7BF2-4C92-ACF9-DD72FEB97491}" type="sibTrans" cxnId="{27E90405-C92F-4CEB-B140-61DAA3DE4E66}">
      <dgm:prSet/>
      <dgm:spPr/>
      <dgm:t>
        <a:bodyPr/>
        <a:lstStyle/>
        <a:p>
          <a:endParaRPr lang="en-US"/>
        </a:p>
      </dgm:t>
    </dgm:pt>
    <dgm:pt modelId="{ABF646D5-E3CB-4EEF-8DDE-D2B3709C9605}" type="pres">
      <dgm:prSet presAssocID="{DB7B1F45-7034-4A17-B1EE-7E952F19CD3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E93B094-F5BF-4A0F-8DF0-5B9B80524062}" type="pres">
      <dgm:prSet presAssocID="{541DFA02-AAAD-4224-9813-B1B341298352}" presName="thickLine" presStyleLbl="alignNode1" presStyleIdx="0" presStyleCnt="1"/>
      <dgm:spPr/>
    </dgm:pt>
    <dgm:pt modelId="{53EF72D6-07D6-4CD8-9C12-5C76C6FB2194}" type="pres">
      <dgm:prSet presAssocID="{541DFA02-AAAD-4224-9813-B1B341298352}" presName="horz1" presStyleCnt="0"/>
      <dgm:spPr/>
    </dgm:pt>
    <dgm:pt modelId="{B723E955-F710-4396-8DBC-522CF2D2DA74}" type="pres">
      <dgm:prSet presAssocID="{541DFA02-AAAD-4224-9813-B1B341298352}" presName="tx1" presStyleLbl="revTx" presStyleIdx="0" presStyleCnt="4"/>
      <dgm:spPr/>
      <dgm:t>
        <a:bodyPr/>
        <a:lstStyle/>
        <a:p>
          <a:endParaRPr lang="en-US"/>
        </a:p>
      </dgm:t>
    </dgm:pt>
    <dgm:pt modelId="{7AFCC5D9-6231-43C8-AE8B-9FC93303A6C0}" type="pres">
      <dgm:prSet presAssocID="{541DFA02-AAAD-4224-9813-B1B341298352}" presName="vert1" presStyleCnt="0"/>
      <dgm:spPr/>
    </dgm:pt>
    <dgm:pt modelId="{BBB0A32E-3B39-4300-9AA7-DC0E29A97477}" type="pres">
      <dgm:prSet presAssocID="{DEF57559-6BE1-46AE-8780-2E2F8EA234A6}" presName="vertSpace2a" presStyleCnt="0"/>
      <dgm:spPr/>
    </dgm:pt>
    <dgm:pt modelId="{043D00EB-3E42-4771-886D-BB1BF6BE4D8B}" type="pres">
      <dgm:prSet presAssocID="{DEF57559-6BE1-46AE-8780-2E2F8EA234A6}" presName="horz2" presStyleCnt="0"/>
      <dgm:spPr/>
    </dgm:pt>
    <dgm:pt modelId="{8C479BEF-BA80-4E0F-A619-1C1E7FE2F8B9}" type="pres">
      <dgm:prSet presAssocID="{DEF57559-6BE1-46AE-8780-2E2F8EA234A6}" presName="horzSpace2" presStyleCnt="0"/>
      <dgm:spPr/>
    </dgm:pt>
    <dgm:pt modelId="{4822DED1-0DD2-4029-9382-A721689E3563}" type="pres">
      <dgm:prSet presAssocID="{DEF57559-6BE1-46AE-8780-2E2F8EA234A6}" presName="tx2" presStyleLbl="revTx" presStyleIdx="1" presStyleCnt="4"/>
      <dgm:spPr/>
      <dgm:t>
        <a:bodyPr/>
        <a:lstStyle/>
        <a:p>
          <a:endParaRPr lang="en-US"/>
        </a:p>
      </dgm:t>
    </dgm:pt>
    <dgm:pt modelId="{C5D6ECA8-DFB6-4CA8-B7D5-49FA3E4AA700}" type="pres">
      <dgm:prSet presAssocID="{DEF57559-6BE1-46AE-8780-2E2F8EA234A6}" presName="vert2" presStyleCnt="0"/>
      <dgm:spPr/>
    </dgm:pt>
    <dgm:pt modelId="{DE374720-048A-43D6-AF28-29449CA14A66}" type="pres">
      <dgm:prSet presAssocID="{DEF57559-6BE1-46AE-8780-2E2F8EA234A6}" presName="thinLine2b" presStyleLbl="callout" presStyleIdx="0" presStyleCnt="3"/>
      <dgm:spPr/>
    </dgm:pt>
    <dgm:pt modelId="{ECF656BC-E6A2-4977-81E5-D0018F03AEBE}" type="pres">
      <dgm:prSet presAssocID="{DEF57559-6BE1-46AE-8780-2E2F8EA234A6}" presName="vertSpace2b" presStyleCnt="0"/>
      <dgm:spPr/>
    </dgm:pt>
    <dgm:pt modelId="{6C38FDA2-A551-4A35-BA24-19032C0F2022}" type="pres">
      <dgm:prSet presAssocID="{EACEB446-58E4-4959-A8AD-FEEC0400FE15}" presName="horz2" presStyleCnt="0"/>
      <dgm:spPr/>
    </dgm:pt>
    <dgm:pt modelId="{9D02941F-0984-456A-A02D-FD18D0BE0191}" type="pres">
      <dgm:prSet presAssocID="{EACEB446-58E4-4959-A8AD-FEEC0400FE15}" presName="horzSpace2" presStyleCnt="0"/>
      <dgm:spPr/>
    </dgm:pt>
    <dgm:pt modelId="{B7AC7818-4BD8-42BB-A64C-7A34F1B444F0}" type="pres">
      <dgm:prSet presAssocID="{EACEB446-58E4-4959-A8AD-FEEC0400FE15}" presName="tx2" presStyleLbl="revTx" presStyleIdx="2" presStyleCnt="4"/>
      <dgm:spPr/>
      <dgm:t>
        <a:bodyPr/>
        <a:lstStyle/>
        <a:p>
          <a:endParaRPr lang="en-US"/>
        </a:p>
      </dgm:t>
    </dgm:pt>
    <dgm:pt modelId="{C74E5EF3-3443-4628-8D95-0A1A2BF47792}" type="pres">
      <dgm:prSet presAssocID="{EACEB446-58E4-4959-A8AD-FEEC0400FE15}" presName="vert2" presStyleCnt="0"/>
      <dgm:spPr/>
    </dgm:pt>
    <dgm:pt modelId="{2F8BF1E5-AEC7-4684-817E-495CFB1D5272}" type="pres">
      <dgm:prSet presAssocID="{EACEB446-58E4-4959-A8AD-FEEC0400FE15}" presName="thinLine2b" presStyleLbl="callout" presStyleIdx="1" presStyleCnt="3"/>
      <dgm:spPr/>
    </dgm:pt>
    <dgm:pt modelId="{82190BD5-DA79-400B-B2FB-00F3FDD1E174}" type="pres">
      <dgm:prSet presAssocID="{EACEB446-58E4-4959-A8AD-FEEC0400FE15}" presName="vertSpace2b" presStyleCnt="0"/>
      <dgm:spPr/>
    </dgm:pt>
    <dgm:pt modelId="{705C9C9C-D9ED-4653-BA17-B791D6CC941F}" type="pres">
      <dgm:prSet presAssocID="{A5036763-D336-414E-BA68-198B967A2A72}" presName="horz2" presStyleCnt="0"/>
      <dgm:spPr/>
    </dgm:pt>
    <dgm:pt modelId="{424B066D-65AC-4414-B04F-2BAEFD6731F9}" type="pres">
      <dgm:prSet presAssocID="{A5036763-D336-414E-BA68-198B967A2A72}" presName="horzSpace2" presStyleCnt="0"/>
      <dgm:spPr/>
    </dgm:pt>
    <dgm:pt modelId="{EC435898-AAC1-427F-B5F9-AF095EB26E3F}" type="pres">
      <dgm:prSet presAssocID="{A5036763-D336-414E-BA68-198B967A2A72}" presName="tx2" presStyleLbl="revTx" presStyleIdx="3" presStyleCnt="4"/>
      <dgm:spPr/>
      <dgm:t>
        <a:bodyPr/>
        <a:lstStyle/>
        <a:p>
          <a:endParaRPr lang="en-US"/>
        </a:p>
      </dgm:t>
    </dgm:pt>
    <dgm:pt modelId="{59A6F040-2C12-448A-9ADE-4033B033C8A3}" type="pres">
      <dgm:prSet presAssocID="{A5036763-D336-414E-BA68-198B967A2A72}" presName="vert2" presStyleCnt="0"/>
      <dgm:spPr/>
    </dgm:pt>
    <dgm:pt modelId="{8CD68F4D-8C2F-4487-9E5C-D5EEAC4C72B3}" type="pres">
      <dgm:prSet presAssocID="{A5036763-D336-414E-BA68-198B967A2A72}" presName="thinLine2b" presStyleLbl="callout" presStyleIdx="2" presStyleCnt="3"/>
      <dgm:spPr/>
    </dgm:pt>
    <dgm:pt modelId="{BC1DAC21-D270-4E5C-9036-C89A474555C1}" type="pres">
      <dgm:prSet presAssocID="{A5036763-D336-414E-BA68-198B967A2A72}" presName="vertSpace2b" presStyleCnt="0"/>
      <dgm:spPr/>
    </dgm:pt>
  </dgm:ptLst>
  <dgm:cxnLst>
    <dgm:cxn modelId="{E6413638-435B-467E-A027-6F2F52D84CF7}" type="presOf" srcId="{EACEB446-58E4-4959-A8AD-FEEC0400FE15}" destId="{B7AC7818-4BD8-42BB-A64C-7A34F1B444F0}" srcOrd="0" destOrd="0" presId="urn:microsoft.com/office/officeart/2008/layout/LinedList"/>
    <dgm:cxn modelId="{A3FC14DB-B07F-4C8A-85CC-ED311A683E38}" srcId="{DB7B1F45-7034-4A17-B1EE-7E952F19CD37}" destId="{541DFA02-AAAD-4224-9813-B1B341298352}" srcOrd="0" destOrd="0" parTransId="{DBEBE191-78ED-4BAA-88E3-4E8688ED64C3}" sibTransId="{04A8B77F-3A69-44A5-9ECB-461F30CE4897}"/>
    <dgm:cxn modelId="{27E90405-C92F-4CEB-B140-61DAA3DE4E66}" srcId="{541DFA02-AAAD-4224-9813-B1B341298352}" destId="{A5036763-D336-414E-BA68-198B967A2A72}" srcOrd="2" destOrd="0" parTransId="{96C5B5AC-34A3-4DFF-9AFA-E39E96822D2B}" sibTransId="{35FBEBFA-7BF2-4C92-ACF9-DD72FEB97491}"/>
    <dgm:cxn modelId="{79FBE589-0C54-4E16-8984-440C685BFEC7}" srcId="{541DFA02-AAAD-4224-9813-B1B341298352}" destId="{DEF57559-6BE1-46AE-8780-2E2F8EA234A6}" srcOrd="0" destOrd="0" parTransId="{C9D45649-8FC2-4AF4-9E36-91E3E8CE8500}" sibTransId="{9D6E8A43-CDAF-4BCB-B791-CA5D6F155BA6}"/>
    <dgm:cxn modelId="{0249A84E-E229-4531-8926-12CE697ED43B}" type="presOf" srcId="{A5036763-D336-414E-BA68-198B967A2A72}" destId="{EC435898-AAC1-427F-B5F9-AF095EB26E3F}" srcOrd="0" destOrd="0" presId="urn:microsoft.com/office/officeart/2008/layout/LinedList"/>
    <dgm:cxn modelId="{AC5965D9-F6DA-48A0-8CCA-C6AB1F5A37EB}" type="presOf" srcId="{541DFA02-AAAD-4224-9813-B1B341298352}" destId="{B723E955-F710-4396-8DBC-522CF2D2DA74}" srcOrd="0" destOrd="0" presId="urn:microsoft.com/office/officeart/2008/layout/LinedList"/>
    <dgm:cxn modelId="{F4FA94CA-CE87-4BF0-AD7B-2AB2B2CE0B84}" type="presOf" srcId="{DB7B1F45-7034-4A17-B1EE-7E952F19CD37}" destId="{ABF646D5-E3CB-4EEF-8DDE-D2B3709C9605}" srcOrd="0" destOrd="0" presId="urn:microsoft.com/office/officeart/2008/layout/LinedList"/>
    <dgm:cxn modelId="{E7D014BC-0BA1-489D-B2D4-1793C47591D2}" type="presOf" srcId="{DEF57559-6BE1-46AE-8780-2E2F8EA234A6}" destId="{4822DED1-0DD2-4029-9382-A721689E3563}" srcOrd="0" destOrd="0" presId="urn:microsoft.com/office/officeart/2008/layout/LinedList"/>
    <dgm:cxn modelId="{043F0935-91AC-4BBA-85AD-9B58BE1827B5}" srcId="{541DFA02-AAAD-4224-9813-B1B341298352}" destId="{EACEB446-58E4-4959-A8AD-FEEC0400FE15}" srcOrd="1" destOrd="0" parTransId="{289EA7B1-5591-4824-BA5D-ABB42A8B6589}" sibTransId="{14272CC3-655F-4C9B-9749-3B99A753F73F}"/>
    <dgm:cxn modelId="{E081BA1F-B84F-4DF1-87D7-97BA30AD1A23}" type="presParOf" srcId="{ABF646D5-E3CB-4EEF-8DDE-D2B3709C9605}" destId="{EE93B094-F5BF-4A0F-8DF0-5B9B80524062}" srcOrd="0" destOrd="0" presId="urn:microsoft.com/office/officeart/2008/layout/LinedList"/>
    <dgm:cxn modelId="{0F6CACB1-264C-433D-9A37-DB33D3CE9B82}" type="presParOf" srcId="{ABF646D5-E3CB-4EEF-8DDE-D2B3709C9605}" destId="{53EF72D6-07D6-4CD8-9C12-5C76C6FB2194}" srcOrd="1" destOrd="0" presId="urn:microsoft.com/office/officeart/2008/layout/LinedList"/>
    <dgm:cxn modelId="{43B6421D-B336-4226-9E32-8BC0EED4AA22}" type="presParOf" srcId="{53EF72D6-07D6-4CD8-9C12-5C76C6FB2194}" destId="{B723E955-F710-4396-8DBC-522CF2D2DA74}" srcOrd="0" destOrd="0" presId="urn:microsoft.com/office/officeart/2008/layout/LinedList"/>
    <dgm:cxn modelId="{1D2970C8-811C-442C-B734-D29723717982}" type="presParOf" srcId="{53EF72D6-07D6-4CD8-9C12-5C76C6FB2194}" destId="{7AFCC5D9-6231-43C8-AE8B-9FC93303A6C0}" srcOrd="1" destOrd="0" presId="urn:microsoft.com/office/officeart/2008/layout/LinedList"/>
    <dgm:cxn modelId="{15F4E8FA-77DC-434C-A4C7-1119F7C5F079}" type="presParOf" srcId="{7AFCC5D9-6231-43C8-AE8B-9FC93303A6C0}" destId="{BBB0A32E-3B39-4300-9AA7-DC0E29A97477}" srcOrd="0" destOrd="0" presId="urn:microsoft.com/office/officeart/2008/layout/LinedList"/>
    <dgm:cxn modelId="{BE5D0C46-DD5F-4CA6-8689-ADCA77370DB8}" type="presParOf" srcId="{7AFCC5D9-6231-43C8-AE8B-9FC93303A6C0}" destId="{043D00EB-3E42-4771-886D-BB1BF6BE4D8B}" srcOrd="1" destOrd="0" presId="urn:microsoft.com/office/officeart/2008/layout/LinedList"/>
    <dgm:cxn modelId="{BDE75941-66EB-435A-B6E5-21C42023C27C}" type="presParOf" srcId="{043D00EB-3E42-4771-886D-BB1BF6BE4D8B}" destId="{8C479BEF-BA80-4E0F-A619-1C1E7FE2F8B9}" srcOrd="0" destOrd="0" presId="urn:microsoft.com/office/officeart/2008/layout/LinedList"/>
    <dgm:cxn modelId="{439D1971-1A0F-4684-A64A-385F264C150A}" type="presParOf" srcId="{043D00EB-3E42-4771-886D-BB1BF6BE4D8B}" destId="{4822DED1-0DD2-4029-9382-A721689E3563}" srcOrd="1" destOrd="0" presId="urn:microsoft.com/office/officeart/2008/layout/LinedList"/>
    <dgm:cxn modelId="{B79C33C6-6FE7-41A0-A72D-6204EB33D1D7}" type="presParOf" srcId="{043D00EB-3E42-4771-886D-BB1BF6BE4D8B}" destId="{C5D6ECA8-DFB6-4CA8-B7D5-49FA3E4AA700}" srcOrd="2" destOrd="0" presId="urn:microsoft.com/office/officeart/2008/layout/LinedList"/>
    <dgm:cxn modelId="{E3781116-BC68-428C-8308-076EA16221AE}" type="presParOf" srcId="{7AFCC5D9-6231-43C8-AE8B-9FC93303A6C0}" destId="{DE374720-048A-43D6-AF28-29449CA14A66}" srcOrd="2" destOrd="0" presId="urn:microsoft.com/office/officeart/2008/layout/LinedList"/>
    <dgm:cxn modelId="{B1E38E78-D174-45A4-A36E-F06181E9F0D9}" type="presParOf" srcId="{7AFCC5D9-6231-43C8-AE8B-9FC93303A6C0}" destId="{ECF656BC-E6A2-4977-81E5-D0018F03AEBE}" srcOrd="3" destOrd="0" presId="urn:microsoft.com/office/officeart/2008/layout/LinedList"/>
    <dgm:cxn modelId="{78DF9B7B-0FB9-421C-8AC5-04F6D2EBEADD}" type="presParOf" srcId="{7AFCC5D9-6231-43C8-AE8B-9FC93303A6C0}" destId="{6C38FDA2-A551-4A35-BA24-19032C0F2022}" srcOrd="4" destOrd="0" presId="urn:microsoft.com/office/officeart/2008/layout/LinedList"/>
    <dgm:cxn modelId="{EB2AAA19-4053-4F41-9F2A-E118349ADB56}" type="presParOf" srcId="{6C38FDA2-A551-4A35-BA24-19032C0F2022}" destId="{9D02941F-0984-456A-A02D-FD18D0BE0191}" srcOrd="0" destOrd="0" presId="urn:microsoft.com/office/officeart/2008/layout/LinedList"/>
    <dgm:cxn modelId="{60FDFA3C-8059-4E14-8BBD-976B5E3F85CA}" type="presParOf" srcId="{6C38FDA2-A551-4A35-BA24-19032C0F2022}" destId="{B7AC7818-4BD8-42BB-A64C-7A34F1B444F0}" srcOrd="1" destOrd="0" presId="urn:microsoft.com/office/officeart/2008/layout/LinedList"/>
    <dgm:cxn modelId="{A446D03E-FC5A-4208-951D-88F5958C7CC1}" type="presParOf" srcId="{6C38FDA2-A551-4A35-BA24-19032C0F2022}" destId="{C74E5EF3-3443-4628-8D95-0A1A2BF47792}" srcOrd="2" destOrd="0" presId="urn:microsoft.com/office/officeart/2008/layout/LinedList"/>
    <dgm:cxn modelId="{BB41D427-9616-40CC-A8B4-ADB798E5D2D3}" type="presParOf" srcId="{7AFCC5D9-6231-43C8-AE8B-9FC93303A6C0}" destId="{2F8BF1E5-AEC7-4684-817E-495CFB1D5272}" srcOrd="5" destOrd="0" presId="urn:microsoft.com/office/officeart/2008/layout/LinedList"/>
    <dgm:cxn modelId="{FEF069A0-22AB-456F-ABA0-9C1B653BF669}" type="presParOf" srcId="{7AFCC5D9-6231-43C8-AE8B-9FC93303A6C0}" destId="{82190BD5-DA79-400B-B2FB-00F3FDD1E174}" srcOrd="6" destOrd="0" presId="urn:microsoft.com/office/officeart/2008/layout/LinedList"/>
    <dgm:cxn modelId="{3F09BCF6-688D-484C-9084-83DAE653A4BC}" type="presParOf" srcId="{7AFCC5D9-6231-43C8-AE8B-9FC93303A6C0}" destId="{705C9C9C-D9ED-4653-BA17-B791D6CC941F}" srcOrd="7" destOrd="0" presId="urn:microsoft.com/office/officeart/2008/layout/LinedList"/>
    <dgm:cxn modelId="{FB3DD050-D855-4912-A916-08110DD206C1}" type="presParOf" srcId="{705C9C9C-D9ED-4653-BA17-B791D6CC941F}" destId="{424B066D-65AC-4414-B04F-2BAEFD6731F9}" srcOrd="0" destOrd="0" presId="urn:microsoft.com/office/officeart/2008/layout/LinedList"/>
    <dgm:cxn modelId="{34AE22C9-EEEE-4F07-91FC-BFC59FD68417}" type="presParOf" srcId="{705C9C9C-D9ED-4653-BA17-B791D6CC941F}" destId="{EC435898-AAC1-427F-B5F9-AF095EB26E3F}" srcOrd="1" destOrd="0" presId="urn:microsoft.com/office/officeart/2008/layout/LinedList"/>
    <dgm:cxn modelId="{5F879C15-DE4A-4107-8E55-73BF945E04EA}" type="presParOf" srcId="{705C9C9C-D9ED-4653-BA17-B791D6CC941F}" destId="{59A6F040-2C12-448A-9ADE-4033B033C8A3}" srcOrd="2" destOrd="0" presId="urn:microsoft.com/office/officeart/2008/layout/LinedList"/>
    <dgm:cxn modelId="{E04B3863-2167-4C8A-BA76-C5C3BEB7F80D}" type="presParOf" srcId="{7AFCC5D9-6231-43C8-AE8B-9FC93303A6C0}" destId="{8CD68F4D-8C2F-4487-9E5C-D5EEAC4C72B3}" srcOrd="8" destOrd="0" presId="urn:microsoft.com/office/officeart/2008/layout/LinedList"/>
    <dgm:cxn modelId="{26015D18-755C-4E5A-A961-490E05B2951F}" type="presParOf" srcId="{7AFCC5D9-6231-43C8-AE8B-9FC93303A6C0}" destId="{BC1DAC21-D270-4E5C-9036-C89A474555C1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7B1F45-7034-4A17-B1EE-7E952F19CD3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1DFA02-AAAD-4224-9813-B1B341298352}">
      <dgm:prSet phldrT="[Text]"/>
      <dgm:spPr>
        <a:solidFill>
          <a:srgbClr val="92D050"/>
        </a:solidFill>
      </dgm:spPr>
      <dgm:t>
        <a:bodyPr/>
        <a:lstStyle/>
        <a:p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Act</a:t>
          </a:r>
          <a:r>
            <a:rPr lang="hr-HR" dirty="0" smtClean="0"/>
            <a:t> 2021</a:t>
          </a:r>
          <a:endParaRPr lang="en-US" dirty="0"/>
        </a:p>
      </dgm:t>
    </dgm:pt>
    <dgm:pt modelId="{DBEBE191-78ED-4BAA-88E3-4E8688ED64C3}" type="parTrans" cxnId="{A3FC14DB-B07F-4C8A-85CC-ED311A683E38}">
      <dgm:prSet/>
      <dgm:spPr/>
      <dgm:t>
        <a:bodyPr/>
        <a:lstStyle/>
        <a:p>
          <a:endParaRPr lang="en-US"/>
        </a:p>
      </dgm:t>
    </dgm:pt>
    <dgm:pt modelId="{04A8B77F-3A69-44A5-9ECB-461F30CE4897}" type="sibTrans" cxnId="{A3FC14DB-B07F-4C8A-85CC-ED311A683E38}">
      <dgm:prSet/>
      <dgm:spPr/>
      <dgm:t>
        <a:bodyPr/>
        <a:lstStyle/>
        <a:p>
          <a:endParaRPr lang="en-US"/>
        </a:p>
      </dgm:t>
    </dgm:pt>
    <dgm:pt modelId="{DEF57559-6BE1-46AE-8780-2E2F8EA234A6}">
      <dgm:prSet phldrT="[Text]"/>
      <dgm:spPr>
        <a:solidFill>
          <a:srgbClr val="92D050"/>
        </a:solidFill>
      </dgm:spPr>
      <dgm:t>
        <a:bodyPr/>
        <a:lstStyle/>
        <a:p>
          <a:r>
            <a:rPr lang="hr-HR" dirty="0" smtClean="0"/>
            <a:t>w</a:t>
          </a:r>
          <a:r>
            <a:rPr lang="en-GB" dirty="0" err="1" smtClean="0"/>
            <a:t>ith</a:t>
          </a:r>
          <a:r>
            <a:rPr lang="en-GB" dirty="0" smtClean="0"/>
            <a:t> the entry into force of the Adult Education Act in 2021. adult education system is fully aligned with the regulations governing pre-tertiary education in Croatia ensuring standardised quality and recognition of qualifications gained through adult education</a:t>
          </a:r>
          <a:r>
            <a:rPr lang="hr-HR" dirty="0" smtClean="0"/>
            <a:t> </a:t>
          </a:r>
        </a:p>
        <a:p>
          <a:r>
            <a:rPr lang="hr-HR" dirty="0" err="1" smtClean="0"/>
            <a:t>Programs</a:t>
          </a:r>
          <a:r>
            <a:rPr lang="hr-HR" dirty="0" smtClean="0"/>
            <a:t> are </a:t>
          </a:r>
          <a:r>
            <a:rPr lang="hr-HR" dirty="0" err="1" smtClean="0"/>
            <a:t>based</a:t>
          </a:r>
          <a:r>
            <a:rPr lang="hr-HR" dirty="0" smtClean="0"/>
            <a:t> on NQF – CROQF </a:t>
          </a:r>
          <a:r>
            <a:rPr lang="hr-HR" dirty="0" err="1" smtClean="0"/>
            <a:t>standards</a:t>
          </a:r>
          <a:r>
            <a:rPr lang="en-GB" dirty="0" smtClean="0"/>
            <a:t>. </a:t>
          </a:r>
          <a:endParaRPr lang="en-US" dirty="0"/>
        </a:p>
      </dgm:t>
    </dgm:pt>
    <dgm:pt modelId="{C9D45649-8FC2-4AF4-9E36-91E3E8CE8500}" type="parTrans" cxnId="{79FBE589-0C54-4E16-8984-440C685BFEC7}">
      <dgm:prSet/>
      <dgm:spPr/>
      <dgm:t>
        <a:bodyPr/>
        <a:lstStyle/>
        <a:p>
          <a:endParaRPr lang="en-US"/>
        </a:p>
      </dgm:t>
    </dgm:pt>
    <dgm:pt modelId="{9D6E8A43-CDAF-4BCB-B791-CA5D6F155BA6}" type="sibTrans" cxnId="{79FBE589-0C54-4E16-8984-440C685BFEC7}">
      <dgm:prSet/>
      <dgm:spPr/>
      <dgm:t>
        <a:bodyPr/>
        <a:lstStyle/>
        <a:p>
          <a:endParaRPr lang="en-US"/>
        </a:p>
      </dgm:t>
    </dgm:pt>
    <dgm:pt modelId="{EACEB446-58E4-4959-A8AD-FEEC0400FE15}">
      <dgm:prSet phldrT="[Text]"/>
      <dgm:spPr>
        <a:solidFill>
          <a:srgbClr val="92D050"/>
        </a:solidFill>
      </dgm:spPr>
      <dgm:t>
        <a:bodyPr/>
        <a:lstStyle/>
        <a:p>
          <a:endParaRPr lang="hr-HR" dirty="0" smtClean="0"/>
        </a:p>
        <a:p>
          <a:r>
            <a:rPr lang="hr-HR" dirty="0" err="1" smtClean="0"/>
            <a:t>introduces</a:t>
          </a:r>
          <a:r>
            <a:rPr lang="hr-HR" dirty="0" smtClean="0"/>
            <a:t> a </a:t>
          </a:r>
          <a:r>
            <a:rPr lang="hr-HR" dirty="0" err="1" smtClean="0"/>
            <a:t>mandatory</a:t>
          </a:r>
          <a:r>
            <a:rPr lang="hr-HR" dirty="0" smtClean="0"/>
            <a:t> system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r>
            <a:rPr lang="hr-HR" dirty="0" smtClean="0"/>
            <a:t> </a:t>
          </a:r>
          <a:r>
            <a:rPr lang="hr-HR" dirty="0" err="1" smtClean="0"/>
            <a:t>control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assurance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institutions</a:t>
          </a:r>
          <a:endParaRPr lang="en-US" dirty="0"/>
        </a:p>
      </dgm:t>
    </dgm:pt>
    <dgm:pt modelId="{289EA7B1-5591-4824-BA5D-ABB42A8B6589}" type="parTrans" cxnId="{043F0935-91AC-4BBA-85AD-9B58BE1827B5}">
      <dgm:prSet/>
      <dgm:spPr/>
      <dgm:t>
        <a:bodyPr/>
        <a:lstStyle/>
        <a:p>
          <a:endParaRPr lang="en-US"/>
        </a:p>
      </dgm:t>
    </dgm:pt>
    <dgm:pt modelId="{14272CC3-655F-4C9B-9749-3B99A753F73F}" type="sibTrans" cxnId="{043F0935-91AC-4BBA-85AD-9B58BE1827B5}">
      <dgm:prSet/>
      <dgm:spPr/>
      <dgm:t>
        <a:bodyPr/>
        <a:lstStyle/>
        <a:p>
          <a:endParaRPr lang="en-US"/>
        </a:p>
      </dgm:t>
    </dgm:pt>
    <dgm:pt modelId="{A5036763-D336-414E-BA68-198B967A2A72}">
      <dgm:prSet phldrT="[Text]"/>
      <dgm:spPr>
        <a:solidFill>
          <a:srgbClr val="92D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 smtClean="0"/>
            <a:t>for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first</a:t>
          </a:r>
          <a:r>
            <a:rPr lang="hr-HR" dirty="0" smtClean="0"/>
            <a:t> time </a:t>
          </a:r>
          <a:r>
            <a:rPr lang="hr-HR" dirty="0" err="1" smtClean="0"/>
            <a:t>in</a:t>
          </a:r>
          <a:r>
            <a:rPr lang="hr-HR" dirty="0" smtClean="0"/>
            <a:t> Croatian </a:t>
          </a:r>
          <a:r>
            <a:rPr lang="hr-HR" dirty="0" err="1" smtClean="0"/>
            <a:t>education</a:t>
          </a:r>
          <a:r>
            <a:rPr lang="hr-HR" dirty="0" smtClean="0"/>
            <a:t> system, </a:t>
          </a:r>
          <a:r>
            <a:rPr lang="hr-HR" dirty="0" err="1" smtClean="0"/>
            <a:t>it</a:t>
          </a:r>
          <a:r>
            <a:rPr lang="hr-HR" dirty="0" smtClean="0"/>
            <a:t> </a:t>
          </a:r>
          <a:r>
            <a:rPr lang="hr-HR" dirty="0" err="1" smtClean="0"/>
            <a:t>introduces</a:t>
          </a:r>
          <a:r>
            <a:rPr lang="hr-HR" dirty="0" smtClean="0"/>
            <a:t> </a:t>
          </a:r>
          <a:r>
            <a:rPr lang="en-GB" dirty="0" smtClean="0"/>
            <a:t>possibilities for acquiring </a:t>
          </a:r>
          <a:r>
            <a:rPr lang="en-GB" dirty="0" err="1" smtClean="0"/>
            <a:t>microcredentials</a:t>
          </a:r>
          <a:r>
            <a:rPr lang="en-GB" dirty="0" smtClean="0"/>
            <a:t> (</a:t>
          </a:r>
          <a:r>
            <a:rPr lang="en-GB" dirty="0" err="1" smtClean="0"/>
            <a:t>microqualifications</a:t>
          </a:r>
          <a:r>
            <a:rPr lang="en-GB" dirty="0" smtClean="0"/>
            <a:t>) and recognition of previous learning (evaluation programs) which opened numerous possibilities of horizontal and vertical mobility through the system.</a:t>
          </a:r>
          <a:endParaRPr lang="en-US" dirty="0"/>
        </a:p>
      </dgm:t>
    </dgm:pt>
    <dgm:pt modelId="{96C5B5AC-34A3-4DFF-9AFA-E39E96822D2B}" type="parTrans" cxnId="{27E90405-C92F-4CEB-B140-61DAA3DE4E66}">
      <dgm:prSet/>
      <dgm:spPr/>
      <dgm:t>
        <a:bodyPr/>
        <a:lstStyle/>
        <a:p>
          <a:endParaRPr lang="en-US"/>
        </a:p>
      </dgm:t>
    </dgm:pt>
    <dgm:pt modelId="{35FBEBFA-7BF2-4C92-ACF9-DD72FEB97491}" type="sibTrans" cxnId="{27E90405-C92F-4CEB-B140-61DAA3DE4E66}">
      <dgm:prSet/>
      <dgm:spPr/>
      <dgm:t>
        <a:bodyPr/>
        <a:lstStyle/>
        <a:p>
          <a:endParaRPr lang="en-US"/>
        </a:p>
      </dgm:t>
    </dgm:pt>
    <dgm:pt modelId="{ABF646D5-E3CB-4EEF-8DDE-D2B3709C9605}" type="pres">
      <dgm:prSet presAssocID="{DB7B1F45-7034-4A17-B1EE-7E952F19CD3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E93B094-F5BF-4A0F-8DF0-5B9B80524062}" type="pres">
      <dgm:prSet presAssocID="{541DFA02-AAAD-4224-9813-B1B341298352}" presName="thickLine" presStyleLbl="alignNode1" presStyleIdx="0" presStyleCnt="1"/>
      <dgm:spPr/>
    </dgm:pt>
    <dgm:pt modelId="{53EF72D6-07D6-4CD8-9C12-5C76C6FB2194}" type="pres">
      <dgm:prSet presAssocID="{541DFA02-AAAD-4224-9813-B1B341298352}" presName="horz1" presStyleCnt="0"/>
      <dgm:spPr/>
    </dgm:pt>
    <dgm:pt modelId="{B723E955-F710-4396-8DBC-522CF2D2DA74}" type="pres">
      <dgm:prSet presAssocID="{541DFA02-AAAD-4224-9813-B1B341298352}" presName="tx1" presStyleLbl="revTx" presStyleIdx="0" presStyleCnt="4"/>
      <dgm:spPr/>
      <dgm:t>
        <a:bodyPr/>
        <a:lstStyle/>
        <a:p>
          <a:endParaRPr lang="en-US"/>
        </a:p>
      </dgm:t>
    </dgm:pt>
    <dgm:pt modelId="{7AFCC5D9-6231-43C8-AE8B-9FC93303A6C0}" type="pres">
      <dgm:prSet presAssocID="{541DFA02-AAAD-4224-9813-B1B341298352}" presName="vert1" presStyleCnt="0"/>
      <dgm:spPr/>
    </dgm:pt>
    <dgm:pt modelId="{BBB0A32E-3B39-4300-9AA7-DC0E29A97477}" type="pres">
      <dgm:prSet presAssocID="{DEF57559-6BE1-46AE-8780-2E2F8EA234A6}" presName="vertSpace2a" presStyleCnt="0"/>
      <dgm:spPr/>
    </dgm:pt>
    <dgm:pt modelId="{043D00EB-3E42-4771-886D-BB1BF6BE4D8B}" type="pres">
      <dgm:prSet presAssocID="{DEF57559-6BE1-46AE-8780-2E2F8EA234A6}" presName="horz2" presStyleCnt="0"/>
      <dgm:spPr/>
    </dgm:pt>
    <dgm:pt modelId="{8C479BEF-BA80-4E0F-A619-1C1E7FE2F8B9}" type="pres">
      <dgm:prSet presAssocID="{DEF57559-6BE1-46AE-8780-2E2F8EA234A6}" presName="horzSpace2" presStyleCnt="0"/>
      <dgm:spPr/>
    </dgm:pt>
    <dgm:pt modelId="{4822DED1-0DD2-4029-9382-A721689E3563}" type="pres">
      <dgm:prSet presAssocID="{DEF57559-6BE1-46AE-8780-2E2F8EA234A6}" presName="tx2" presStyleLbl="revTx" presStyleIdx="1" presStyleCnt="4"/>
      <dgm:spPr/>
      <dgm:t>
        <a:bodyPr/>
        <a:lstStyle/>
        <a:p>
          <a:endParaRPr lang="en-US"/>
        </a:p>
      </dgm:t>
    </dgm:pt>
    <dgm:pt modelId="{C5D6ECA8-DFB6-4CA8-B7D5-49FA3E4AA700}" type="pres">
      <dgm:prSet presAssocID="{DEF57559-6BE1-46AE-8780-2E2F8EA234A6}" presName="vert2" presStyleCnt="0"/>
      <dgm:spPr/>
    </dgm:pt>
    <dgm:pt modelId="{DE374720-048A-43D6-AF28-29449CA14A66}" type="pres">
      <dgm:prSet presAssocID="{DEF57559-6BE1-46AE-8780-2E2F8EA234A6}" presName="thinLine2b" presStyleLbl="callout" presStyleIdx="0" presStyleCnt="3"/>
      <dgm:spPr/>
    </dgm:pt>
    <dgm:pt modelId="{ECF656BC-E6A2-4977-81E5-D0018F03AEBE}" type="pres">
      <dgm:prSet presAssocID="{DEF57559-6BE1-46AE-8780-2E2F8EA234A6}" presName="vertSpace2b" presStyleCnt="0"/>
      <dgm:spPr/>
    </dgm:pt>
    <dgm:pt modelId="{6C38FDA2-A551-4A35-BA24-19032C0F2022}" type="pres">
      <dgm:prSet presAssocID="{EACEB446-58E4-4959-A8AD-FEEC0400FE15}" presName="horz2" presStyleCnt="0"/>
      <dgm:spPr/>
    </dgm:pt>
    <dgm:pt modelId="{9D02941F-0984-456A-A02D-FD18D0BE0191}" type="pres">
      <dgm:prSet presAssocID="{EACEB446-58E4-4959-A8AD-FEEC0400FE15}" presName="horzSpace2" presStyleCnt="0"/>
      <dgm:spPr/>
    </dgm:pt>
    <dgm:pt modelId="{B7AC7818-4BD8-42BB-A64C-7A34F1B444F0}" type="pres">
      <dgm:prSet presAssocID="{EACEB446-58E4-4959-A8AD-FEEC0400FE15}" presName="tx2" presStyleLbl="revTx" presStyleIdx="2" presStyleCnt="4"/>
      <dgm:spPr/>
      <dgm:t>
        <a:bodyPr/>
        <a:lstStyle/>
        <a:p>
          <a:endParaRPr lang="en-US"/>
        </a:p>
      </dgm:t>
    </dgm:pt>
    <dgm:pt modelId="{C74E5EF3-3443-4628-8D95-0A1A2BF47792}" type="pres">
      <dgm:prSet presAssocID="{EACEB446-58E4-4959-A8AD-FEEC0400FE15}" presName="vert2" presStyleCnt="0"/>
      <dgm:spPr/>
    </dgm:pt>
    <dgm:pt modelId="{2F8BF1E5-AEC7-4684-817E-495CFB1D5272}" type="pres">
      <dgm:prSet presAssocID="{EACEB446-58E4-4959-A8AD-FEEC0400FE15}" presName="thinLine2b" presStyleLbl="callout" presStyleIdx="1" presStyleCnt="3"/>
      <dgm:spPr/>
    </dgm:pt>
    <dgm:pt modelId="{82190BD5-DA79-400B-B2FB-00F3FDD1E174}" type="pres">
      <dgm:prSet presAssocID="{EACEB446-58E4-4959-A8AD-FEEC0400FE15}" presName="vertSpace2b" presStyleCnt="0"/>
      <dgm:spPr/>
    </dgm:pt>
    <dgm:pt modelId="{705C9C9C-D9ED-4653-BA17-B791D6CC941F}" type="pres">
      <dgm:prSet presAssocID="{A5036763-D336-414E-BA68-198B967A2A72}" presName="horz2" presStyleCnt="0"/>
      <dgm:spPr/>
    </dgm:pt>
    <dgm:pt modelId="{424B066D-65AC-4414-B04F-2BAEFD6731F9}" type="pres">
      <dgm:prSet presAssocID="{A5036763-D336-414E-BA68-198B967A2A72}" presName="horzSpace2" presStyleCnt="0"/>
      <dgm:spPr/>
    </dgm:pt>
    <dgm:pt modelId="{EC435898-AAC1-427F-B5F9-AF095EB26E3F}" type="pres">
      <dgm:prSet presAssocID="{A5036763-D336-414E-BA68-198B967A2A72}" presName="tx2" presStyleLbl="revTx" presStyleIdx="3" presStyleCnt="4"/>
      <dgm:spPr/>
      <dgm:t>
        <a:bodyPr/>
        <a:lstStyle/>
        <a:p>
          <a:endParaRPr lang="en-US"/>
        </a:p>
      </dgm:t>
    </dgm:pt>
    <dgm:pt modelId="{59A6F040-2C12-448A-9ADE-4033B033C8A3}" type="pres">
      <dgm:prSet presAssocID="{A5036763-D336-414E-BA68-198B967A2A72}" presName="vert2" presStyleCnt="0"/>
      <dgm:spPr/>
    </dgm:pt>
    <dgm:pt modelId="{8CD68F4D-8C2F-4487-9E5C-D5EEAC4C72B3}" type="pres">
      <dgm:prSet presAssocID="{A5036763-D336-414E-BA68-198B967A2A72}" presName="thinLine2b" presStyleLbl="callout" presStyleIdx="2" presStyleCnt="3"/>
      <dgm:spPr/>
    </dgm:pt>
    <dgm:pt modelId="{BC1DAC21-D270-4E5C-9036-C89A474555C1}" type="pres">
      <dgm:prSet presAssocID="{A5036763-D336-414E-BA68-198B967A2A72}" presName="vertSpace2b" presStyleCnt="0"/>
      <dgm:spPr/>
    </dgm:pt>
  </dgm:ptLst>
  <dgm:cxnLst>
    <dgm:cxn modelId="{E6413638-435B-467E-A027-6F2F52D84CF7}" type="presOf" srcId="{EACEB446-58E4-4959-A8AD-FEEC0400FE15}" destId="{B7AC7818-4BD8-42BB-A64C-7A34F1B444F0}" srcOrd="0" destOrd="0" presId="urn:microsoft.com/office/officeart/2008/layout/LinedList"/>
    <dgm:cxn modelId="{A3FC14DB-B07F-4C8A-85CC-ED311A683E38}" srcId="{DB7B1F45-7034-4A17-B1EE-7E952F19CD37}" destId="{541DFA02-AAAD-4224-9813-B1B341298352}" srcOrd="0" destOrd="0" parTransId="{DBEBE191-78ED-4BAA-88E3-4E8688ED64C3}" sibTransId="{04A8B77F-3A69-44A5-9ECB-461F30CE4897}"/>
    <dgm:cxn modelId="{27E90405-C92F-4CEB-B140-61DAA3DE4E66}" srcId="{541DFA02-AAAD-4224-9813-B1B341298352}" destId="{A5036763-D336-414E-BA68-198B967A2A72}" srcOrd="2" destOrd="0" parTransId="{96C5B5AC-34A3-4DFF-9AFA-E39E96822D2B}" sibTransId="{35FBEBFA-7BF2-4C92-ACF9-DD72FEB97491}"/>
    <dgm:cxn modelId="{79FBE589-0C54-4E16-8984-440C685BFEC7}" srcId="{541DFA02-AAAD-4224-9813-B1B341298352}" destId="{DEF57559-6BE1-46AE-8780-2E2F8EA234A6}" srcOrd="0" destOrd="0" parTransId="{C9D45649-8FC2-4AF4-9E36-91E3E8CE8500}" sibTransId="{9D6E8A43-CDAF-4BCB-B791-CA5D6F155BA6}"/>
    <dgm:cxn modelId="{0249A84E-E229-4531-8926-12CE697ED43B}" type="presOf" srcId="{A5036763-D336-414E-BA68-198B967A2A72}" destId="{EC435898-AAC1-427F-B5F9-AF095EB26E3F}" srcOrd="0" destOrd="0" presId="urn:microsoft.com/office/officeart/2008/layout/LinedList"/>
    <dgm:cxn modelId="{AC5965D9-F6DA-48A0-8CCA-C6AB1F5A37EB}" type="presOf" srcId="{541DFA02-AAAD-4224-9813-B1B341298352}" destId="{B723E955-F710-4396-8DBC-522CF2D2DA74}" srcOrd="0" destOrd="0" presId="urn:microsoft.com/office/officeart/2008/layout/LinedList"/>
    <dgm:cxn modelId="{F4FA94CA-CE87-4BF0-AD7B-2AB2B2CE0B84}" type="presOf" srcId="{DB7B1F45-7034-4A17-B1EE-7E952F19CD37}" destId="{ABF646D5-E3CB-4EEF-8DDE-D2B3709C9605}" srcOrd="0" destOrd="0" presId="urn:microsoft.com/office/officeart/2008/layout/LinedList"/>
    <dgm:cxn modelId="{E7D014BC-0BA1-489D-B2D4-1793C47591D2}" type="presOf" srcId="{DEF57559-6BE1-46AE-8780-2E2F8EA234A6}" destId="{4822DED1-0DD2-4029-9382-A721689E3563}" srcOrd="0" destOrd="0" presId="urn:microsoft.com/office/officeart/2008/layout/LinedList"/>
    <dgm:cxn modelId="{043F0935-91AC-4BBA-85AD-9B58BE1827B5}" srcId="{541DFA02-AAAD-4224-9813-B1B341298352}" destId="{EACEB446-58E4-4959-A8AD-FEEC0400FE15}" srcOrd="1" destOrd="0" parTransId="{289EA7B1-5591-4824-BA5D-ABB42A8B6589}" sibTransId="{14272CC3-655F-4C9B-9749-3B99A753F73F}"/>
    <dgm:cxn modelId="{E081BA1F-B84F-4DF1-87D7-97BA30AD1A23}" type="presParOf" srcId="{ABF646D5-E3CB-4EEF-8DDE-D2B3709C9605}" destId="{EE93B094-F5BF-4A0F-8DF0-5B9B80524062}" srcOrd="0" destOrd="0" presId="urn:microsoft.com/office/officeart/2008/layout/LinedList"/>
    <dgm:cxn modelId="{0F6CACB1-264C-433D-9A37-DB33D3CE9B82}" type="presParOf" srcId="{ABF646D5-E3CB-4EEF-8DDE-D2B3709C9605}" destId="{53EF72D6-07D6-4CD8-9C12-5C76C6FB2194}" srcOrd="1" destOrd="0" presId="urn:microsoft.com/office/officeart/2008/layout/LinedList"/>
    <dgm:cxn modelId="{43B6421D-B336-4226-9E32-8BC0EED4AA22}" type="presParOf" srcId="{53EF72D6-07D6-4CD8-9C12-5C76C6FB2194}" destId="{B723E955-F710-4396-8DBC-522CF2D2DA74}" srcOrd="0" destOrd="0" presId="urn:microsoft.com/office/officeart/2008/layout/LinedList"/>
    <dgm:cxn modelId="{1D2970C8-811C-442C-B734-D29723717982}" type="presParOf" srcId="{53EF72D6-07D6-4CD8-9C12-5C76C6FB2194}" destId="{7AFCC5D9-6231-43C8-AE8B-9FC93303A6C0}" srcOrd="1" destOrd="0" presId="urn:microsoft.com/office/officeart/2008/layout/LinedList"/>
    <dgm:cxn modelId="{15F4E8FA-77DC-434C-A4C7-1119F7C5F079}" type="presParOf" srcId="{7AFCC5D9-6231-43C8-AE8B-9FC93303A6C0}" destId="{BBB0A32E-3B39-4300-9AA7-DC0E29A97477}" srcOrd="0" destOrd="0" presId="urn:microsoft.com/office/officeart/2008/layout/LinedList"/>
    <dgm:cxn modelId="{BE5D0C46-DD5F-4CA6-8689-ADCA77370DB8}" type="presParOf" srcId="{7AFCC5D9-6231-43C8-AE8B-9FC93303A6C0}" destId="{043D00EB-3E42-4771-886D-BB1BF6BE4D8B}" srcOrd="1" destOrd="0" presId="urn:microsoft.com/office/officeart/2008/layout/LinedList"/>
    <dgm:cxn modelId="{BDE75941-66EB-435A-B6E5-21C42023C27C}" type="presParOf" srcId="{043D00EB-3E42-4771-886D-BB1BF6BE4D8B}" destId="{8C479BEF-BA80-4E0F-A619-1C1E7FE2F8B9}" srcOrd="0" destOrd="0" presId="urn:microsoft.com/office/officeart/2008/layout/LinedList"/>
    <dgm:cxn modelId="{439D1971-1A0F-4684-A64A-385F264C150A}" type="presParOf" srcId="{043D00EB-3E42-4771-886D-BB1BF6BE4D8B}" destId="{4822DED1-0DD2-4029-9382-A721689E3563}" srcOrd="1" destOrd="0" presId="urn:microsoft.com/office/officeart/2008/layout/LinedList"/>
    <dgm:cxn modelId="{B79C33C6-6FE7-41A0-A72D-6204EB33D1D7}" type="presParOf" srcId="{043D00EB-3E42-4771-886D-BB1BF6BE4D8B}" destId="{C5D6ECA8-DFB6-4CA8-B7D5-49FA3E4AA700}" srcOrd="2" destOrd="0" presId="urn:microsoft.com/office/officeart/2008/layout/LinedList"/>
    <dgm:cxn modelId="{E3781116-BC68-428C-8308-076EA16221AE}" type="presParOf" srcId="{7AFCC5D9-6231-43C8-AE8B-9FC93303A6C0}" destId="{DE374720-048A-43D6-AF28-29449CA14A66}" srcOrd="2" destOrd="0" presId="urn:microsoft.com/office/officeart/2008/layout/LinedList"/>
    <dgm:cxn modelId="{B1E38E78-D174-45A4-A36E-F06181E9F0D9}" type="presParOf" srcId="{7AFCC5D9-6231-43C8-AE8B-9FC93303A6C0}" destId="{ECF656BC-E6A2-4977-81E5-D0018F03AEBE}" srcOrd="3" destOrd="0" presId="urn:microsoft.com/office/officeart/2008/layout/LinedList"/>
    <dgm:cxn modelId="{78DF9B7B-0FB9-421C-8AC5-04F6D2EBEADD}" type="presParOf" srcId="{7AFCC5D9-6231-43C8-AE8B-9FC93303A6C0}" destId="{6C38FDA2-A551-4A35-BA24-19032C0F2022}" srcOrd="4" destOrd="0" presId="urn:microsoft.com/office/officeart/2008/layout/LinedList"/>
    <dgm:cxn modelId="{EB2AAA19-4053-4F41-9F2A-E118349ADB56}" type="presParOf" srcId="{6C38FDA2-A551-4A35-BA24-19032C0F2022}" destId="{9D02941F-0984-456A-A02D-FD18D0BE0191}" srcOrd="0" destOrd="0" presId="urn:microsoft.com/office/officeart/2008/layout/LinedList"/>
    <dgm:cxn modelId="{60FDFA3C-8059-4E14-8BBD-976B5E3F85CA}" type="presParOf" srcId="{6C38FDA2-A551-4A35-BA24-19032C0F2022}" destId="{B7AC7818-4BD8-42BB-A64C-7A34F1B444F0}" srcOrd="1" destOrd="0" presId="urn:microsoft.com/office/officeart/2008/layout/LinedList"/>
    <dgm:cxn modelId="{A446D03E-FC5A-4208-951D-88F5958C7CC1}" type="presParOf" srcId="{6C38FDA2-A551-4A35-BA24-19032C0F2022}" destId="{C74E5EF3-3443-4628-8D95-0A1A2BF47792}" srcOrd="2" destOrd="0" presId="urn:microsoft.com/office/officeart/2008/layout/LinedList"/>
    <dgm:cxn modelId="{BB41D427-9616-40CC-A8B4-ADB798E5D2D3}" type="presParOf" srcId="{7AFCC5D9-6231-43C8-AE8B-9FC93303A6C0}" destId="{2F8BF1E5-AEC7-4684-817E-495CFB1D5272}" srcOrd="5" destOrd="0" presId="urn:microsoft.com/office/officeart/2008/layout/LinedList"/>
    <dgm:cxn modelId="{FEF069A0-22AB-456F-ABA0-9C1B653BF669}" type="presParOf" srcId="{7AFCC5D9-6231-43C8-AE8B-9FC93303A6C0}" destId="{82190BD5-DA79-400B-B2FB-00F3FDD1E174}" srcOrd="6" destOrd="0" presId="urn:microsoft.com/office/officeart/2008/layout/LinedList"/>
    <dgm:cxn modelId="{3F09BCF6-688D-484C-9084-83DAE653A4BC}" type="presParOf" srcId="{7AFCC5D9-6231-43C8-AE8B-9FC93303A6C0}" destId="{705C9C9C-D9ED-4653-BA17-B791D6CC941F}" srcOrd="7" destOrd="0" presId="urn:microsoft.com/office/officeart/2008/layout/LinedList"/>
    <dgm:cxn modelId="{FB3DD050-D855-4912-A916-08110DD206C1}" type="presParOf" srcId="{705C9C9C-D9ED-4653-BA17-B791D6CC941F}" destId="{424B066D-65AC-4414-B04F-2BAEFD6731F9}" srcOrd="0" destOrd="0" presId="urn:microsoft.com/office/officeart/2008/layout/LinedList"/>
    <dgm:cxn modelId="{34AE22C9-EEEE-4F07-91FC-BFC59FD68417}" type="presParOf" srcId="{705C9C9C-D9ED-4653-BA17-B791D6CC941F}" destId="{EC435898-AAC1-427F-B5F9-AF095EB26E3F}" srcOrd="1" destOrd="0" presId="urn:microsoft.com/office/officeart/2008/layout/LinedList"/>
    <dgm:cxn modelId="{5F879C15-DE4A-4107-8E55-73BF945E04EA}" type="presParOf" srcId="{705C9C9C-D9ED-4653-BA17-B791D6CC941F}" destId="{59A6F040-2C12-448A-9ADE-4033B033C8A3}" srcOrd="2" destOrd="0" presId="urn:microsoft.com/office/officeart/2008/layout/LinedList"/>
    <dgm:cxn modelId="{E04B3863-2167-4C8A-BA76-C5C3BEB7F80D}" type="presParOf" srcId="{7AFCC5D9-6231-43C8-AE8B-9FC93303A6C0}" destId="{8CD68F4D-8C2F-4487-9E5C-D5EEAC4C72B3}" srcOrd="8" destOrd="0" presId="urn:microsoft.com/office/officeart/2008/layout/LinedList"/>
    <dgm:cxn modelId="{26015D18-755C-4E5A-A961-490E05B2951F}" type="presParOf" srcId="{7AFCC5D9-6231-43C8-AE8B-9FC93303A6C0}" destId="{BC1DAC21-D270-4E5C-9036-C89A474555C1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4D5867-B5C0-4461-8EE4-569506F063F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68D8A6-3768-48EE-92C0-1F58129A0074}">
      <dgm:prSet phldrT="[Text]"/>
      <dgm:spPr/>
      <dgm:t>
        <a:bodyPr/>
        <a:lstStyle/>
        <a:p>
          <a:r>
            <a:rPr lang="en-GB" dirty="0" smtClean="0"/>
            <a:t>Adult Education </a:t>
          </a:r>
          <a:r>
            <a:rPr lang="en-GB" dirty="0" smtClean="0"/>
            <a:t>Act</a:t>
          </a:r>
          <a:r>
            <a:rPr lang="hr-HR" dirty="0" smtClean="0"/>
            <a:t> 2021</a:t>
          </a:r>
          <a:endParaRPr lang="hr-HR" dirty="0" smtClean="0"/>
        </a:p>
      </dgm:t>
    </dgm:pt>
    <dgm:pt modelId="{A1929724-DA5B-43D9-8B34-7B1A7E151415}" type="parTrans" cxnId="{FFA8D900-0856-4876-A6E1-DDBCAC4B46A5}">
      <dgm:prSet/>
      <dgm:spPr/>
      <dgm:t>
        <a:bodyPr/>
        <a:lstStyle/>
        <a:p>
          <a:endParaRPr lang="en-US"/>
        </a:p>
      </dgm:t>
    </dgm:pt>
    <dgm:pt modelId="{825F77DC-4273-4C00-AD51-C1F75F16B0DB}" type="sibTrans" cxnId="{FFA8D900-0856-4876-A6E1-DDBCAC4B46A5}">
      <dgm:prSet/>
      <dgm:spPr/>
      <dgm:t>
        <a:bodyPr/>
        <a:lstStyle/>
        <a:p>
          <a:endParaRPr lang="en-US"/>
        </a:p>
      </dgm:t>
    </dgm:pt>
    <dgm:pt modelId="{21A23947-073E-4FB7-ADB9-D2DD8BEBAB9B}">
      <dgm:prSet phldrT="[Text]"/>
      <dgm:spPr/>
      <dgm:t>
        <a:bodyPr/>
        <a:lstStyle/>
        <a:p>
          <a:endParaRPr lang="hr-HR" dirty="0" smtClean="0"/>
        </a:p>
        <a:p>
          <a:r>
            <a:rPr lang="hr-HR" dirty="0" err="1" smtClean="0"/>
            <a:t>it</a:t>
          </a:r>
          <a:r>
            <a:rPr lang="hr-HR" dirty="0" smtClean="0"/>
            <a:t> </a:t>
          </a:r>
          <a:r>
            <a:rPr lang="hr-HR" dirty="0" err="1" smtClean="0"/>
            <a:t>enables</a:t>
          </a:r>
          <a:r>
            <a:rPr lang="hr-HR" dirty="0" smtClean="0"/>
            <a:t> </a:t>
          </a:r>
          <a:r>
            <a:rPr lang="hr-HR" dirty="0" err="1" smtClean="0"/>
            <a:t>financing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AE </a:t>
          </a:r>
          <a:r>
            <a:rPr lang="hr-HR" dirty="0" err="1" smtClean="0"/>
            <a:t>programs</a:t>
          </a:r>
          <a:r>
            <a:rPr lang="hr-HR" dirty="0" smtClean="0"/>
            <a:t> to </a:t>
          </a:r>
          <a:r>
            <a:rPr lang="hr-HR" dirty="0" err="1" smtClean="0"/>
            <a:t>users</a:t>
          </a:r>
          <a:r>
            <a:rPr lang="hr-HR" dirty="0" smtClean="0"/>
            <a:t> for </a:t>
          </a:r>
          <a:r>
            <a:rPr lang="hr-HR" dirty="0" err="1" smtClean="0"/>
            <a:t>inclusion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</a:t>
          </a:r>
          <a:r>
            <a:rPr lang="hr-HR" dirty="0" err="1" smtClean="0"/>
            <a:t>priority</a:t>
          </a:r>
          <a:r>
            <a:rPr lang="hr-HR" dirty="0" smtClean="0"/>
            <a:t> </a:t>
          </a:r>
          <a:r>
            <a:rPr lang="hr-HR" dirty="0" err="1" smtClean="0"/>
            <a:t>training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development </a:t>
          </a:r>
          <a:r>
            <a:rPr lang="hr-HR" dirty="0" err="1" smtClean="0"/>
            <a:t>programs</a:t>
          </a:r>
          <a:r>
            <a:rPr lang="hr-HR" dirty="0" smtClean="0"/>
            <a:t> </a:t>
          </a:r>
          <a:r>
            <a:rPr lang="hr-HR" dirty="0" err="1" smtClean="0"/>
            <a:t>through</a:t>
          </a:r>
          <a:r>
            <a:rPr lang="hr-HR" dirty="0" smtClean="0"/>
            <a:t> </a:t>
          </a:r>
          <a:r>
            <a:rPr lang="hr-HR" dirty="0" err="1" smtClean="0"/>
            <a:t>voucher</a:t>
          </a:r>
          <a:r>
            <a:rPr lang="hr-HR" dirty="0" smtClean="0"/>
            <a:t> system </a:t>
          </a:r>
          <a:endParaRPr lang="en-US" dirty="0"/>
        </a:p>
      </dgm:t>
    </dgm:pt>
    <dgm:pt modelId="{2898CD1F-CE9B-48C4-AEE7-1047AAFA7989}" type="parTrans" cxnId="{4D4BC5BF-4537-45CB-B097-B8B7506B4EA2}">
      <dgm:prSet/>
      <dgm:spPr/>
      <dgm:t>
        <a:bodyPr/>
        <a:lstStyle/>
        <a:p>
          <a:endParaRPr lang="en-US"/>
        </a:p>
      </dgm:t>
    </dgm:pt>
    <dgm:pt modelId="{208EDE70-9523-4649-B9B2-A2F71AB89BFE}" type="sibTrans" cxnId="{4D4BC5BF-4537-45CB-B097-B8B7506B4EA2}">
      <dgm:prSet/>
      <dgm:spPr/>
      <dgm:t>
        <a:bodyPr/>
        <a:lstStyle/>
        <a:p>
          <a:endParaRPr lang="en-US"/>
        </a:p>
      </dgm:t>
    </dgm:pt>
    <dgm:pt modelId="{833C84E2-CA0E-4992-9EB8-D71FA1CCBA2C}">
      <dgm:prSet phldrT="[Text]"/>
      <dgm:spPr/>
      <dgm:t>
        <a:bodyPr/>
        <a:lstStyle/>
        <a:p>
          <a:r>
            <a:rPr lang="hr-HR" dirty="0" err="1" smtClean="0"/>
            <a:t>introduces</a:t>
          </a:r>
          <a:r>
            <a:rPr lang="hr-HR" dirty="0" smtClean="0"/>
            <a:t> monitoring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development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operation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institutions</a:t>
          </a:r>
          <a:r>
            <a:rPr lang="hr-HR" dirty="0" smtClean="0"/>
            <a:t> </a:t>
          </a:r>
          <a:r>
            <a:rPr lang="hr-HR" dirty="0" err="1" smtClean="0"/>
            <a:t>through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national</a:t>
          </a:r>
          <a:r>
            <a:rPr lang="hr-HR" dirty="0" smtClean="0"/>
            <a:t> </a:t>
          </a:r>
          <a:r>
            <a:rPr lang="hr-HR" dirty="0" err="1" smtClean="0"/>
            <a:t>information</a:t>
          </a:r>
          <a:r>
            <a:rPr lang="hr-HR" dirty="0" smtClean="0"/>
            <a:t> system (NISOO)</a:t>
          </a:r>
          <a:endParaRPr lang="en-US" dirty="0"/>
        </a:p>
      </dgm:t>
    </dgm:pt>
    <dgm:pt modelId="{E41ACA27-DF6F-43DF-B536-CE5E2936CA08}" type="parTrans" cxnId="{4F5FC436-151E-47C8-B753-4CA5EAA9C313}">
      <dgm:prSet/>
      <dgm:spPr/>
      <dgm:t>
        <a:bodyPr/>
        <a:lstStyle/>
        <a:p>
          <a:endParaRPr lang="en-US"/>
        </a:p>
      </dgm:t>
    </dgm:pt>
    <dgm:pt modelId="{72DAFD58-5963-48AA-8449-B13FA1ED667D}" type="sibTrans" cxnId="{4F5FC436-151E-47C8-B753-4CA5EAA9C313}">
      <dgm:prSet/>
      <dgm:spPr/>
      <dgm:t>
        <a:bodyPr/>
        <a:lstStyle/>
        <a:p>
          <a:endParaRPr lang="en-US"/>
        </a:p>
      </dgm:t>
    </dgm:pt>
    <dgm:pt modelId="{105064EC-BFDD-430E-9555-4F6B4FB0965F}">
      <dgm:prSet phldrT="[Text]"/>
      <dgm:spPr/>
      <dgm:t>
        <a:bodyPr/>
        <a:lstStyle/>
        <a:p>
          <a:r>
            <a:rPr lang="en-GB" dirty="0" smtClean="0"/>
            <a:t>The concept of lifelong learning is woven into the foundations of adult education which makes it the main promoter of the idea of professional mobility through a wide range of education programs aimed at adults who want to train for new skills, improve in a profession or retrain new professions.</a:t>
          </a:r>
          <a:endParaRPr lang="en-US" dirty="0"/>
        </a:p>
      </dgm:t>
    </dgm:pt>
    <dgm:pt modelId="{8A72A283-AB84-4224-958D-CBD580B01A11}" type="parTrans" cxnId="{9D2055FF-889E-452C-99F4-FA0BB39356E9}">
      <dgm:prSet/>
      <dgm:spPr/>
      <dgm:t>
        <a:bodyPr/>
        <a:lstStyle/>
        <a:p>
          <a:endParaRPr lang="en-US"/>
        </a:p>
      </dgm:t>
    </dgm:pt>
    <dgm:pt modelId="{B9966589-1A09-43B6-A771-DC3B789ECA65}" type="sibTrans" cxnId="{9D2055FF-889E-452C-99F4-FA0BB39356E9}">
      <dgm:prSet/>
      <dgm:spPr/>
      <dgm:t>
        <a:bodyPr/>
        <a:lstStyle/>
        <a:p>
          <a:endParaRPr lang="en-US"/>
        </a:p>
      </dgm:t>
    </dgm:pt>
    <dgm:pt modelId="{C9B96EF5-4EB8-49FB-A13C-58282425B902}" type="pres">
      <dgm:prSet presAssocID="{9C4D5867-B5C0-4461-8EE4-569506F063F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4322C7C-2B56-422B-942A-1E889B91148B}" type="pres">
      <dgm:prSet presAssocID="{0968D8A6-3768-48EE-92C0-1F58129A0074}" presName="thickLine" presStyleLbl="alignNode1" presStyleIdx="0" presStyleCnt="1"/>
      <dgm:spPr/>
    </dgm:pt>
    <dgm:pt modelId="{69A521CF-A442-4A80-AFCF-D29E514F4ADD}" type="pres">
      <dgm:prSet presAssocID="{0968D8A6-3768-48EE-92C0-1F58129A0074}" presName="horz1" presStyleCnt="0"/>
      <dgm:spPr/>
    </dgm:pt>
    <dgm:pt modelId="{4D43DF5B-5800-4F99-BA33-7EE114D35234}" type="pres">
      <dgm:prSet presAssocID="{0968D8A6-3768-48EE-92C0-1F58129A0074}" presName="tx1" presStyleLbl="revTx" presStyleIdx="0" presStyleCnt="4"/>
      <dgm:spPr/>
      <dgm:t>
        <a:bodyPr/>
        <a:lstStyle/>
        <a:p>
          <a:endParaRPr lang="en-US"/>
        </a:p>
      </dgm:t>
    </dgm:pt>
    <dgm:pt modelId="{E8932674-A3D1-49A7-88FE-79A694B4798A}" type="pres">
      <dgm:prSet presAssocID="{0968D8A6-3768-48EE-92C0-1F58129A0074}" presName="vert1" presStyleCnt="0"/>
      <dgm:spPr/>
    </dgm:pt>
    <dgm:pt modelId="{3477400E-DF52-4B5C-80E3-646873A2B343}" type="pres">
      <dgm:prSet presAssocID="{21A23947-073E-4FB7-ADB9-D2DD8BEBAB9B}" presName="vertSpace2a" presStyleCnt="0"/>
      <dgm:spPr/>
    </dgm:pt>
    <dgm:pt modelId="{9167038E-CAA7-4785-9272-6B0845216285}" type="pres">
      <dgm:prSet presAssocID="{21A23947-073E-4FB7-ADB9-D2DD8BEBAB9B}" presName="horz2" presStyleCnt="0"/>
      <dgm:spPr/>
    </dgm:pt>
    <dgm:pt modelId="{C17DC6A6-AF3D-433C-BCF2-CBF6295F21A4}" type="pres">
      <dgm:prSet presAssocID="{21A23947-073E-4FB7-ADB9-D2DD8BEBAB9B}" presName="horzSpace2" presStyleCnt="0"/>
      <dgm:spPr/>
    </dgm:pt>
    <dgm:pt modelId="{24C7C2AE-6C9F-43D7-9271-74E6450D8CF5}" type="pres">
      <dgm:prSet presAssocID="{21A23947-073E-4FB7-ADB9-D2DD8BEBAB9B}" presName="tx2" presStyleLbl="revTx" presStyleIdx="1" presStyleCnt="4"/>
      <dgm:spPr/>
      <dgm:t>
        <a:bodyPr/>
        <a:lstStyle/>
        <a:p>
          <a:endParaRPr lang="en-US"/>
        </a:p>
      </dgm:t>
    </dgm:pt>
    <dgm:pt modelId="{D8E414BB-6C89-4B59-A11F-CA5D3854A336}" type="pres">
      <dgm:prSet presAssocID="{21A23947-073E-4FB7-ADB9-D2DD8BEBAB9B}" presName="vert2" presStyleCnt="0"/>
      <dgm:spPr/>
    </dgm:pt>
    <dgm:pt modelId="{A18055DE-8BF8-4E27-A6E8-907F764449F6}" type="pres">
      <dgm:prSet presAssocID="{21A23947-073E-4FB7-ADB9-D2DD8BEBAB9B}" presName="thinLine2b" presStyleLbl="callout" presStyleIdx="0" presStyleCnt="3"/>
      <dgm:spPr/>
    </dgm:pt>
    <dgm:pt modelId="{98C2C06E-F5D1-4E29-8983-4015177EB74F}" type="pres">
      <dgm:prSet presAssocID="{21A23947-073E-4FB7-ADB9-D2DD8BEBAB9B}" presName="vertSpace2b" presStyleCnt="0"/>
      <dgm:spPr/>
    </dgm:pt>
    <dgm:pt modelId="{B39400A3-4DDA-4583-BBA7-9F2ABD3E99B6}" type="pres">
      <dgm:prSet presAssocID="{833C84E2-CA0E-4992-9EB8-D71FA1CCBA2C}" presName="horz2" presStyleCnt="0"/>
      <dgm:spPr/>
    </dgm:pt>
    <dgm:pt modelId="{D9D13035-7361-4B8E-9A99-379711706FA1}" type="pres">
      <dgm:prSet presAssocID="{833C84E2-CA0E-4992-9EB8-D71FA1CCBA2C}" presName="horzSpace2" presStyleCnt="0"/>
      <dgm:spPr/>
    </dgm:pt>
    <dgm:pt modelId="{B368E28B-13FF-4D34-90A1-FC029053EBC7}" type="pres">
      <dgm:prSet presAssocID="{833C84E2-CA0E-4992-9EB8-D71FA1CCBA2C}" presName="tx2" presStyleLbl="revTx" presStyleIdx="2" presStyleCnt="4"/>
      <dgm:spPr/>
      <dgm:t>
        <a:bodyPr/>
        <a:lstStyle/>
        <a:p>
          <a:endParaRPr lang="en-US"/>
        </a:p>
      </dgm:t>
    </dgm:pt>
    <dgm:pt modelId="{019ECAE4-97FC-43ED-AAA6-0B87F7B31F46}" type="pres">
      <dgm:prSet presAssocID="{833C84E2-CA0E-4992-9EB8-D71FA1CCBA2C}" presName="vert2" presStyleCnt="0"/>
      <dgm:spPr/>
    </dgm:pt>
    <dgm:pt modelId="{85FC472A-5250-47FA-A852-EB12126D5D5B}" type="pres">
      <dgm:prSet presAssocID="{833C84E2-CA0E-4992-9EB8-D71FA1CCBA2C}" presName="thinLine2b" presStyleLbl="callout" presStyleIdx="1" presStyleCnt="3"/>
      <dgm:spPr/>
    </dgm:pt>
    <dgm:pt modelId="{3B670528-71A5-4CCD-BAD8-7C22D9F782F6}" type="pres">
      <dgm:prSet presAssocID="{833C84E2-CA0E-4992-9EB8-D71FA1CCBA2C}" presName="vertSpace2b" presStyleCnt="0"/>
      <dgm:spPr/>
    </dgm:pt>
    <dgm:pt modelId="{646E940B-DFFE-426F-9A67-42FCB98E6D5E}" type="pres">
      <dgm:prSet presAssocID="{105064EC-BFDD-430E-9555-4F6B4FB0965F}" presName="horz2" presStyleCnt="0"/>
      <dgm:spPr/>
    </dgm:pt>
    <dgm:pt modelId="{C6FD6292-B6C0-4264-9AE9-9C38E9F1A3D7}" type="pres">
      <dgm:prSet presAssocID="{105064EC-BFDD-430E-9555-4F6B4FB0965F}" presName="horzSpace2" presStyleCnt="0"/>
      <dgm:spPr/>
    </dgm:pt>
    <dgm:pt modelId="{AF89F0D5-902A-4090-ADEB-AF83AF866EFA}" type="pres">
      <dgm:prSet presAssocID="{105064EC-BFDD-430E-9555-4F6B4FB0965F}" presName="tx2" presStyleLbl="revTx" presStyleIdx="3" presStyleCnt="4"/>
      <dgm:spPr/>
      <dgm:t>
        <a:bodyPr/>
        <a:lstStyle/>
        <a:p>
          <a:endParaRPr lang="en-US"/>
        </a:p>
      </dgm:t>
    </dgm:pt>
    <dgm:pt modelId="{21190E0F-2FCE-4069-BA09-9D988A5F5089}" type="pres">
      <dgm:prSet presAssocID="{105064EC-BFDD-430E-9555-4F6B4FB0965F}" presName="vert2" presStyleCnt="0"/>
      <dgm:spPr/>
    </dgm:pt>
    <dgm:pt modelId="{E6109E6B-3C37-484F-A055-487A6A622BE8}" type="pres">
      <dgm:prSet presAssocID="{105064EC-BFDD-430E-9555-4F6B4FB0965F}" presName="thinLine2b" presStyleLbl="callout" presStyleIdx="2" presStyleCnt="3"/>
      <dgm:spPr/>
    </dgm:pt>
    <dgm:pt modelId="{01F9D233-B0E0-4CAA-8F36-D65D38C77924}" type="pres">
      <dgm:prSet presAssocID="{105064EC-BFDD-430E-9555-4F6B4FB0965F}" presName="vertSpace2b" presStyleCnt="0"/>
      <dgm:spPr/>
    </dgm:pt>
  </dgm:ptLst>
  <dgm:cxnLst>
    <dgm:cxn modelId="{78F4475E-19AC-4889-BDF2-4A7A392B513D}" type="presOf" srcId="{833C84E2-CA0E-4992-9EB8-D71FA1CCBA2C}" destId="{B368E28B-13FF-4D34-90A1-FC029053EBC7}" srcOrd="0" destOrd="0" presId="urn:microsoft.com/office/officeart/2008/layout/LinedList"/>
    <dgm:cxn modelId="{6B9A8BAA-C34D-46F3-B602-A4C6A8A24C99}" type="presOf" srcId="{105064EC-BFDD-430E-9555-4F6B4FB0965F}" destId="{AF89F0D5-902A-4090-ADEB-AF83AF866EFA}" srcOrd="0" destOrd="0" presId="urn:microsoft.com/office/officeart/2008/layout/LinedList"/>
    <dgm:cxn modelId="{4F5FC436-151E-47C8-B753-4CA5EAA9C313}" srcId="{0968D8A6-3768-48EE-92C0-1F58129A0074}" destId="{833C84E2-CA0E-4992-9EB8-D71FA1CCBA2C}" srcOrd="1" destOrd="0" parTransId="{E41ACA27-DF6F-43DF-B536-CE5E2936CA08}" sibTransId="{72DAFD58-5963-48AA-8449-B13FA1ED667D}"/>
    <dgm:cxn modelId="{4F202655-FE6A-4BE4-8152-AAE47C7BDB0C}" type="presOf" srcId="{21A23947-073E-4FB7-ADB9-D2DD8BEBAB9B}" destId="{24C7C2AE-6C9F-43D7-9271-74E6450D8CF5}" srcOrd="0" destOrd="0" presId="urn:microsoft.com/office/officeart/2008/layout/LinedList"/>
    <dgm:cxn modelId="{FFA8D900-0856-4876-A6E1-DDBCAC4B46A5}" srcId="{9C4D5867-B5C0-4461-8EE4-569506F063FA}" destId="{0968D8A6-3768-48EE-92C0-1F58129A0074}" srcOrd="0" destOrd="0" parTransId="{A1929724-DA5B-43D9-8B34-7B1A7E151415}" sibTransId="{825F77DC-4273-4C00-AD51-C1F75F16B0DB}"/>
    <dgm:cxn modelId="{9DC679A3-0093-4165-919C-83913F4EBF13}" type="presOf" srcId="{0968D8A6-3768-48EE-92C0-1F58129A0074}" destId="{4D43DF5B-5800-4F99-BA33-7EE114D35234}" srcOrd="0" destOrd="0" presId="urn:microsoft.com/office/officeart/2008/layout/LinedList"/>
    <dgm:cxn modelId="{4D4BC5BF-4537-45CB-B097-B8B7506B4EA2}" srcId="{0968D8A6-3768-48EE-92C0-1F58129A0074}" destId="{21A23947-073E-4FB7-ADB9-D2DD8BEBAB9B}" srcOrd="0" destOrd="0" parTransId="{2898CD1F-CE9B-48C4-AEE7-1047AAFA7989}" sibTransId="{208EDE70-9523-4649-B9B2-A2F71AB89BFE}"/>
    <dgm:cxn modelId="{9D2055FF-889E-452C-99F4-FA0BB39356E9}" srcId="{0968D8A6-3768-48EE-92C0-1F58129A0074}" destId="{105064EC-BFDD-430E-9555-4F6B4FB0965F}" srcOrd="2" destOrd="0" parTransId="{8A72A283-AB84-4224-958D-CBD580B01A11}" sibTransId="{B9966589-1A09-43B6-A771-DC3B789ECA65}"/>
    <dgm:cxn modelId="{9C189084-6ECA-421C-BAFB-946E0953CAD4}" type="presOf" srcId="{9C4D5867-B5C0-4461-8EE4-569506F063FA}" destId="{C9B96EF5-4EB8-49FB-A13C-58282425B902}" srcOrd="0" destOrd="0" presId="urn:microsoft.com/office/officeart/2008/layout/LinedList"/>
    <dgm:cxn modelId="{423F2104-C755-4D25-BEB0-8D88BA49DFCF}" type="presParOf" srcId="{C9B96EF5-4EB8-49FB-A13C-58282425B902}" destId="{F4322C7C-2B56-422B-942A-1E889B91148B}" srcOrd="0" destOrd="0" presId="urn:microsoft.com/office/officeart/2008/layout/LinedList"/>
    <dgm:cxn modelId="{EA50F5DF-9462-4282-B37C-0A2C0B27661F}" type="presParOf" srcId="{C9B96EF5-4EB8-49FB-A13C-58282425B902}" destId="{69A521CF-A442-4A80-AFCF-D29E514F4ADD}" srcOrd="1" destOrd="0" presId="urn:microsoft.com/office/officeart/2008/layout/LinedList"/>
    <dgm:cxn modelId="{C809D1BB-9EE2-4765-87AA-C9880B015796}" type="presParOf" srcId="{69A521CF-A442-4A80-AFCF-D29E514F4ADD}" destId="{4D43DF5B-5800-4F99-BA33-7EE114D35234}" srcOrd="0" destOrd="0" presId="urn:microsoft.com/office/officeart/2008/layout/LinedList"/>
    <dgm:cxn modelId="{F1EA1B41-9518-4677-BEBE-01077EC53019}" type="presParOf" srcId="{69A521CF-A442-4A80-AFCF-D29E514F4ADD}" destId="{E8932674-A3D1-49A7-88FE-79A694B4798A}" srcOrd="1" destOrd="0" presId="urn:microsoft.com/office/officeart/2008/layout/LinedList"/>
    <dgm:cxn modelId="{77788156-AC0B-4F47-9D62-D0FBF29B8783}" type="presParOf" srcId="{E8932674-A3D1-49A7-88FE-79A694B4798A}" destId="{3477400E-DF52-4B5C-80E3-646873A2B343}" srcOrd="0" destOrd="0" presId="urn:microsoft.com/office/officeart/2008/layout/LinedList"/>
    <dgm:cxn modelId="{3793949C-E32A-4322-A928-1E8922366CCD}" type="presParOf" srcId="{E8932674-A3D1-49A7-88FE-79A694B4798A}" destId="{9167038E-CAA7-4785-9272-6B0845216285}" srcOrd="1" destOrd="0" presId="urn:microsoft.com/office/officeart/2008/layout/LinedList"/>
    <dgm:cxn modelId="{C9FEC8A2-9871-4EAF-A357-F343FB973A96}" type="presParOf" srcId="{9167038E-CAA7-4785-9272-6B0845216285}" destId="{C17DC6A6-AF3D-433C-BCF2-CBF6295F21A4}" srcOrd="0" destOrd="0" presId="urn:microsoft.com/office/officeart/2008/layout/LinedList"/>
    <dgm:cxn modelId="{11F8160F-CC58-4101-86C1-43BCF4039173}" type="presParOf" srcId="{9167038E-CAA7-4785-9272-6B0845216285}" destId="{24C7C2AE-6C9F-43D7-9271-74E6450D8CF5}" srcOrd="1" destOrd="0" presId="urn:microsoft.com/office/officeart/2008/layout/LinedList"/>
    <dgm:cxn modelId="{F9C8A5C3-D06E-4A10-B2E7-338A59E972E0}" type="presParOf" srcId="{9167038E-CAA7-4785-9272-6B0845216285}" destId="{D8E414BB-6C89-4B59-A11F-CA5D3854A336}" srcOrd="2" destOrd="0" presId="urn:microsoft.com/office/officeart/2008/layout/LinedList"/>
    <dgm:cxn modelId="{2441C203-2A2F-4FD7-8BEC-7512A9E998D5}" type="presParOf" srcId="{E8932674-A3D1-49A7-88FE-79A694B4798A}" destId="{A18055DE-8BF8-4E27-A6E8-907F764449F6}" srcOrd="2" destOrd="0" presId="urn:microsoft.com/office/officeart/2008/layout/LinedList"/>
    <dgm:cxn modelId="{C12C6A9F-B785-475A-AFC4-E4529C1F78CB}" type="presParOf" srcId="{E8932674-A3D1-49A7-88FE-79A694B4798A}" destId="{98C2C06E-F5D1-4E29-8983-4015177EB74F}" srcOrd="3" destOrd="0" presId="urn:microsoft.com/office/officeart/2008/layout/LinedList"/>
    <dgm:cxn modelId="{B411FAE8-3178-4007-A976-D7186E8259F2}" type="presParOf" srcId="{E8932674-A3D1-49A7-88FE-79A694B4798A}" destId="{B39400A3-4DDA-4583-BBA7-9F2ABD3E99B6}" srcOrd="4" destOrd="0" presId="urn:microsoft.com/office/officeart/2008/layout/LinedList"/>
    <dgm:cxn modelId="{16535EE9-81FD-45F7-9516-86B78BE7262D}" type="presParOf" srcId="{B39400A3-4DDA-4583-BBA7-9F2ABD3E99B6}" destId="{D9D13035-7361-4B8E-9A99-379711706FA1}" srcOrd="0" destOrd="0" presId="urn:microsoft.com/office/officeart/2008/layout/LinedList"/>
    <dgm:cxn modelId="{3C8A4238-21EC-4512-87B4-196C3059F864}" type="presParOf" srcId="{B39400A3-4DDA-4583-BBA7-9F2ABD3E99B6}" destId="{B368E28B-13FF-4D34-90A1-FC029053EBC7}" srcOrd="1" destOrd="0" presId="urn:microsoft.com/office/officeart/2008/layout/LinedList"/>
    <dgm:cxn modelId="{74AAA682-D5EB-4E1B-AF42-B20D2A107E36}" type="presParOf" srcId="{B39400A3-4DDA-4583-BBA7-9F2ABD3E99B6}" destId="{019ECAE4-97FC-43ED-AAA6-0B87F7B31F46}" srcOrd="2" destOrd="0" presId="urn:microsoft.com/office/officeart/2008/layout/LinedList"/>
    <dgm:cxn modelId="{5FC8C05B-D081-4949-93A5-D4B38B9C2BFF}" type="presParOf" srcId="{E8932674-A3D1-49A7-88FE-79A694B4798A}" destId="{85FC472A-5250-47FA-A852-EB12126D5D5B}" srcOrd="5" destOrd="0" presId="urn:microsoft.com/office/officeart/2008/layout/LinedList"/>
    <dgm:cxn modelId="{49BFB029-DA40-4208-8537-1DA7789AB82C}" type="presParOf" srcId="{E8932674-A3D1-49A7-88FE-79A694B4798A}" destId="{3B670528-71A5-4CCD-BAD8-7C22D9F782F6}" srcOrd="6" destOrd="0" presId="urn:microsoft.com/office/officeart/2008/layout/LinedList"/>
    <dgm:cxn modelId="{4E1A61BF-5B0B-469C-B855-C89BC36048A8}" type="presParOf" srcId="{E8932674-A3D1-49A7-88FE-79A694B4798A}" destId="{646E940B-DFFE-426F-9A67-42FCB98E6D5E}" srcOrd="7" destOrd="0" presId="urn:microsoft.com/office/officeart/2008/layout/LinedList"/>
    <dgm:cxn modelId="{116ED62A-0C09-4BB0-8D73-21FF370C09AA}" type="presParOf" srcId="{646E940B-DFFE-426F-9A67-42FCB98E6D5E}" destId="{C6FD6292-B6C0-4264-9AE9-9C38E9F1A3D7}" srcOrd="0" destOrd="0" presId="urn:microsoft.com/office/officeart/2008/layout/LinedList"/>
    <dgm:cxn modelId="{27D47B45-6E55-4159-B897-32BFADDCA6BA}" type="presParOf" srcId="{646E940B-DFFE-426F-9A67-42FCB98E6D5E}" destId="{AF89F0D5-902A-4090-ADEB-AF83AF866EFA}" srcOrd="1" destOrd="0" presId="urn:microsoft.com/office/officeart/2008/layout/LinedList"/>
    <dgm:cxn modelId="{E9C5C402-812F-4078-94CF-269543697AE3}" type="presParOf" srcId="{646E940B-DFFE-426F-9A67-42FCB98E6D5E}" destId="{21190E0F-2FCE-4069-BA09-9D988A5F5089}" srcOrd="2" destOrd="0" presId="urn:microsoft.com/office/officeart/2008/layout/LinedList"/>
    <dgm:cxn modelId="{273D6EAC-BDD8-4A39-AC51-2F6A0706B555}" type="presParOf" srcId="{E8932674-A3D1-49A7-88FE-79A694B4798A}" destId="{E6109E6B-3C37-484F-A055-487A6A622BE8}" srcOrd="8" destOrd="0" presId="urn:microsoft.com/office/officeart/2008/layout/LinedList"/>
    <dgm:cxn modelId="{62940E5C-2891-450D-B6AB-69B5E99B19DD}" type="presParOf" srcId="{E8932674-A3D1-49A7-88FE-79A694B4798A}" destId="{01F9D233-B0E0-4CAA-8F36-D65D38C77924}" srcOrd="9" destOrd="0" presId="urn:microsoft.com/office/officeart/2008/layout/LinedList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2E7405-65CF-415D-878B-3F8DEE6DFFDF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D0A60A-8788-49CA-B73D-2FCE58693D48}">
      <dgm:prSet phldrT="[Text]"/>
      <dgm:spPr/>
      <dgm:t>
        <a:bodyPr/>
        <a:lstStyle/>
        <a:p>
          <a:r>
            <a:rPr lang="hr-HR" dirty="0" err="1" smtClean="0"/>
            <a:t>Where</a:t>
          </a:r>
          <a:r>
            <a:rPr lang="hr-HR" dirty="0" smtClean="0"/>
            <a:t> are </a:t>
          </a:r>
          <a:r>
            <a:rPr lang="hr-HR" dirty="0" err="1" smtClean="0"/>
            <a:t>we</a:t>
          </a:r>
          <a:r>
            <a:rPr lang="hr-HR" dirty="0" smtClean="0"/>
            <a:t> </a:t>
          </a:r>
          <a:r>
            <a:rPr lang="hr-HR" dirty="0" err="1" smtClean="0"/>
            <a:t>today</a:t>
          </a:r>
          <a:r>
            <a:rPr lang="hr-HR" dirty="0" smtClean="0"/>
            <a:t>?</a:t>
          </a:r>
          <a:endParaRPr lang="en-US" dirty="0"/>
        </a:p>
      </dgm:t>
    </dgm:pt>
    <dgm:pt modelId="{7FC51CA8-A90A-4D0D-83FE-DE7E453A433F}" type="parTrans" cxnId="{6CCB6042-8A6C-4103-9D57-4A784818A2C6}">
      <dgm:prSet/>
      <dgm:spPr/>
      <dgm:t>
        <a:bodyPr/>
        <a:lstStyle/>
        <a:p>
          <a:endParaRPr lang="en-US"/>
        </a:p>
      </dgm:t>
    </dgm:pt>
    <dgm:pt modelId="{5CD11A8B-F00F-4F11-9E96-DAFD13DEE2D4}" type="sibTrans" cxnId="{6CCB6042-8A6C-4103-9D57-4A784818A2C6}">
      <dgm:prSet/>
      <dgm:spPr/>
      <dgm:t>
        <a:bodyPr/>
        <a:lstStyle/>
        <a:p>
          <a:endParaRPr lang="en-US"/>
        </a:p>
      </dgm:t>
    </dgm:pt>
    <dgm:pt modelId="{985F72DB-0CB0-47A0-B8D5-1E12837B7AF0}">
      <dgm:prSet phldrT="[Text]"/>
      <dgm:spPr/>
      <dgm:t>
        <a:bodyPr/>
        <a:lstStyle/>
        <a:p>
          <a:pPr algn="just"/>
          <a:r>
            <a:rPr lang="hr-HR" b="1" dirty="0" err="1" smtClean="0"/>
            <a:t>Compliance</a:t>
          </a:r>
          <a:r>
            <a:rPr lang="hr-HR" b="1" dirty="0" smtClean="0"/>
            <a:t> </a:t>
          </a:r>
          <a:r>
            <a:rPr lang="hr-HR" b="1" dirty="0" err="1" smtClean="0"/>
            <a:t>of</a:t>
          </a:r>
          <a:r>
            <a:rPr lang="hr-HR" b="1" dirty="0" smtClean="0"/>
            <a:t> AE </a:t>
          </a:r>
          <a:r>
            <a:rPr lang="hr-HR" b="1" dirty="0" err="1" smtClean="0"/>
            <a:t>programs</a:t>
          </a:r>
          <a:r>
            <a:rPr lang="hr-HR" b="1" dirty="0" smtClean="0"/>
            <a:t> </a:t>
          </a:r>
          <a:r>
            <a:rPr lang="hr-HR" b="1" dirty="0" err="1" smtClean="0"/>
            <a:t>with</a:t>
          </a:r>
          <a:r>
            <a:rPr lang="hr-HR" b="1" dirty="0" smtClean="0"/>
            <a:t> CRO QF</a:t>
          </a:r>
        </a:p>
        <a:p>
          <a:pPr algn="just"/>
          <a:r>
            <a:rPr lang="hr-HR" dirty="0" smtClean="0"/>
            <a:t>-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decision</a:t>
          </a:r>
          <a:r>
            <a:rPr lang="hr-HR" dirty="0" smtClean="0"/>
            <a:t> to </a:t>
          </a:r>
          <a:r>
            <a:rPr lang="hr-HR" dirty="0" err="1" smtClean="0"/>
            <a:t>carry</a:t>
          </a:r>
          <a:r>
            <a:rPr lang="hr-HR" dirty="0" smtClean="0"/>
            <a:t> </a:t>
          </a:r>
          <a:r>
            <a:rPr lang="hr-HR" dirty="0" err="1" smtClean="0"/>
            <a:t>out</a:t>
          </a:r>
          <a:r>
            <a:rPr lang="hr-HR" dirty="0" smtClean="0"/>
            <a:t> </a:t>
          </a:r>
          <a:r>
            <a:rPr lang="hr-HR" dirty="0" err="1" smtClean="0"/>
            <a:t>programs</a:t>
          </a:r>
          <a:r>
            <a:rPr lang="hr-HR" dirty="0" smtClean="0"/>
            <a:t> </a:t>
          </a:r>
          <a:r>
            <a:rPr lang="hr-HR" dirty="0" err="1" smtClean="0"/>
            <a:t>aligned</a:t>
          </a:r>
          <a:r>
            <a:rPr lang="hr-HR" dirty="0" smtClean="0"/>
            <a:t> </a:t>
          </a:r>
          <a:r>
            <a:rPr lang="hr-HR" dirty="0" err="1" smtClean="0"/>
            <a:t>with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CRO QF </a:t>
          </a:r>
          <a:r>
            <a:rPr lang="hr-HR" dirty="0" err="1" smtClean="0"/>
            <a:t>was</a:t>
          </a:r>
          <a:r>
            <a:rPr lang="hr-HR" dirty="0" smtClean="0"/>
            <a:t> </a:t>
          </a:r>
          <a:r>
            <a:rPr lang="hr-HR" dirty="0" err="1" smtClean="0"/>
            <a:t>issued</a:t>
          </a:r>
          <a:r>
            <a:rPr lang="hr-HR" dirty="0" smtClean="0"/>
            <a:t> for </a:t>
          </a:r>
          <a:r>
            <a:rPr lang="hr-HR" dirty="0" err="1" smtClean="0"/>
            <a:t>over</a:t>
          </a:r>
          <a:r>
            <a:rPr lang="hr-HR" dirty="0" smtClean="0"/>
            <a:t> 150 </a:t>
          </a:r>
          <a:r>
            <a:rPr lang="hr-HR" dirty="0" err="1" smtClean="0"/>
            <a:t>new</a:t>
          </a:r>
          <a:r>
            <a:rPr lang="hr-HR" dirty="0" smtClean="0"/>
            <a:t> </a:t>
          </a:r>
          <a:r>
            <a:rPr lang="hr-HR" dirty="0" err="1" smtClean="0"/>
            <a:t>programs</a:t>
          </a:r>
          <a:r>
            <a:rPr lang="hr-HR" dirty="0" smtClean="0"/>
            <a:t> (</a:t>
          </a:r>
          <a:r>
            <a:rPr lang="hr-HR" dirty="0" err="1" smtClean="0"/>
            <a:t>mostly</a:t>
          </a:r>
          <a:r>
            <a:rPr lang="hr-HR" dirty="0" smtClean="0"/>
            <a:t> </a:t>
          </a:r>
          <a:r>
            <a:rPr lang="hr-HR" dirty="0" err="1" smtClean="0"/>
            <a:t>micro-qualifications</a:t>
          </a:r>
          <a:r>
            <a:rPr lang="hr-HR" dirty="0" smtClean="0"/>
            <a:t>) </a:t>
          </a:r>
          <a:r>
            <a:rPr lang="hr-HR" dirty="0" err="1" smtClean="0"/>
            <a:t>by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Ministry</a:t>
          </a:r>
          <a:r>
            <a:rPr lang="hr-HR" dirty="0" smtClean="0"/>
            <a:t> </a:t>
          </a:r>
        </a:p>
        <a:p>
          <a:pPr algn="just"/>
          <a:endParaRPr lang="hr-HR" dirty="0" smtClean="0"/>
        </a:p>
        <a:p>
          <a:pPr algn="just"/>
          <a:r>
            <a:rPr lang="hr-HR" dirty="0" smtClean="0"/>
            <a:t>- 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implementation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programs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</a:t>
          </a:r>
          <a:r>
            <a:rPr lang="hr-HR" dirty="0" err="1" smtClean="0"/>
            <a:t>regulated</a:t>
          </a:r>
          <a:r>
            <a:rPr lang="hr-HR" dirty="0" smtClean="0"/>
            <a:t> </a:t>
          </a:r>
          <a:r>
            <a:rPr lang="hr-HR" dirty="0" err="1" smtClean="0"/>
            <a:t>by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b="1" dirty="0" err="1" smtClean="0"/>
            <a:t>Rulebook</a:t>
          </a:r>
          <a:r>
            <a:rPr lang="hr-HR" b="1" dirty="0" smtClean="0"/>
            <a:t> on </a:t>
          </a:r>
          <a:r>
            <a:rPr lang="hr-HR" b="1" dirty="0" err="1" smtClean="0"/>
            <a:t>Standards</a:t>
          </a:r>
          <a:r>
            <a:rPr lang="hr-HR" b="1" dirty="0" smtClean="0"/>
            <a:t> </a:t>
          </a:r>
          <a:r>
            <a:rPr lang="hr-HR" b="1" dirty="0" err="1" smtClean="0"/>
            <a:t>and</a:t>
          </a:r>
          <a:r>
            <a:rPr lang="hr-HR" b="1" dirty="0" smtClean="0"/>
            <a:t> </a:t>
          </a:r>
          <a:r>
            <a:rPr lang="hr-HR" b="1" dirty="0" err="1" smtClean="0"/>
            <a:t>Norms</a:t>
          </a:r>
          <a:r>
            <a:rPr lang="hr-HR" b="1" dirty="0" smtClean="0"/>
            <a:t> for </a:t>
          </a:r>
          <a:r>
            <a:rPr lang="hr-HR" b="1" dirty="0" err="1" smtClean="0"/>
            <a:t>the</a:t>
          </a:r>
          <a:r>
            <a:rPr lang="hr-HR" b="1" dirty="0" smtClean="0"/>
            <a:t> </a:t>
          </a:r>
          <a:r>
            <a:rPr lang="hr-HR" b="1" dirty="0" err="1" smtClean="0"/>
            <a:t>Implementation</a:t>
          </a:r>
          <a:r>
            <a:rPr lang="hr-HR" b="1" dirty="0" smtClean="0"/>
            <a:t> </a:t>
          </a:r>
          <a:r>
            <a:rPr lang="hr-HR" b="1" dirty="0" err="1" smtClean="0"/>
            <a:t>of</a:t>
          </a:r>
          <a:r>
            <a:rPr lang="hr-HR" b="1" dirty="0" smtClean="0"/>
            <a:t> </a:t>
          </a:r>
          <a:r>
            <a:rPr lang="hr-HR" b="1" dirty="0" err="1" smtClean="0"/>
            <a:t>Adult</a:t>
          </a:r>
          <a:r>
            <a:rPr lang="hr-HR" b="1" dirty="0" smtClean="0"/>
            <a:t> </a:t>
          </a:r>
          <a:r>
            <a:rPr lang="hr-HR" b="1" dirty="0" err="1" smtClean="0"/>
            <a:t>Education</a:t>
          </a:r>
          <a:r>
            <a:rPr lang="hr-HR" b="1" dirty="0" smtClean="0"/>
            <a:t> </a:t>
          </a:r>
          <a:r>
            <a:rPr lang="hr-HR" b="1" dirty="0" err="1" smtClean="0"/>
            <a:t>Programs</a:t>
          </a:r>
          <a:r>
            <a:rPr lang="hr-HR" b="1" dirty="0" smtClean="0"/>
            <a:t> (2023)</a:t>
          </a:r>
          <a:endParaRPr lang="en-US" b="1" dirty="0"/>
        </a:p>
      </dgm:t>
    </dgm:pt>
    <dgm:pt modelId="{1B1420D1-43F7-4873-9A47-F47F80DCA079}" type="parTrans" cxnId="{E3921CFB-BF6B-4EA0-B0A5-5EF6924541D5}">
      <dgm:prSet/>
      <dgm:spPr/>
      <dgm:t>
        <a:bodyPr/>
        <a:lstStyle/>
        <a:p>
          <a:endParaRPr lang="en-US"/>
        </a:p>
      </dgm:t>
    </dgm:pt>
    <dgm:pt modelId="{D129F03A-0421-49CC-AD15-8C468BC3B82F}" type="sibTrans" cxnId="{E3921CFB-BF6B-4EA0-B0A5-5EF6924541D5}">
      <dgm:prSet/>
      <dgm:spPr/>
      <dgm:t>
        <a:bodyPr/>
        <a:lstStyle/>
        <a:p>
          <a:endParaRPr lang="en-US"/>
        </a:p>
      </dgm:t>
    </dgm:pt>
    <dgm:pt modelId="{8B00F914-976D-4AE1-9025-C85EA8281CB7}" type="pres">
      <dgm:prSet presAssocID="{E72E7405-65CF-415D-878B-3F8DEE6DFFD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7F1B287-93F1-4E99-80D6-D8B786E099F8}" type="pres">
      <dgm:prSet presAssocID="{36D0A60A-8788-49CA-B73D-2FCE58693D48}" presName="composite" presStyleCnt="0"/>
      <dgm:spPr/>
    </dgm:pt>
    <dgm:pt modelId="{A02C8307-FDBF-4E85-AEAC-B2C4EFA510AF}" type="pres">
      <dgm:prSet presAssocID="{36D0A60A-8788-49CA-B73D-2FCE58693D48}" presName="ParentAccentShape" presStyleLbl="trBgShp" presStyleIdx="0" presStyleCnt="2" custScaleX="71040" custScaleY="77544"/>
      <dgm:spPr/>
    </dgm:pt>
    <dgm:pt modelId="{F37CA9F4-1A80-4C02-8B94-6B6DC6E56389}" type="pres">
      <dgm:prSet presAssocID="{36D0A60A-8788-49CA-B73D-2FCE58693D48}" presName="ParentText" presStyleLbl="revTx" presStyleIdx="0" presStyleCnt="2" custLinFactY="-100000" custLinFactNeighborX="9875" custLinFactNeighborY="-1453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5FA51-F3BA-441B-88B4-DC29A61E84AF}" type="pres">
      <dgm:prSet presAssocID="{36D0A60A-8788-49CA-B73D-2FCE58693D48}" presName="ChildText" presStyleLbl="revTx" presStyleIdx="1" presStyleCnt="2" custScaleX="200271" custScaleY="10983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DCF9363-8111-4625-89F0-00C55D9210A2}" type="pres">
      <dgm:prSet presAssocID="{36D0A60A-8788-49CA-B73D-2FCE58693D48}" presName="ChildAccentShape" presStyleLbl="trBgShp" presStyleIdx="1" presStyleCnt="2"/>
      <dgm:spPr/>
    </dgm:pt>
    <dgm:pt modelId="{FF04D505-3F1A-4CFD-A9EB-362C8D1279E5}" type="pres">
      <dgm:prSet presAssocID="{36D0A60A-8788-49CA-B73D-2FCE58693D48}" presName="Image" presStyleLbl="alignImgPlace1" presStyleIdx="0" presStyleCnt="1" custScaleX="65877" custScaleY="64300" custLinFactNeighborX="372"/>
      <dgm:spPr>
        <a:solidFill>
          <a:srgbClr val="92D050"/>
        </a:solidFill>
      </dgm:spPr>
    </dgm:pt>
  </dgm:ptLst>
  <dgm:cxnLst>
    <dgm:cxn modelId="{E3921CFB-BF6B-4EA0-B0A5-5EF6924541D5}" srcId="{36D0A60A-8788-49CA-B73D-2FCE58693D48}" destId="{985F72DB-0CB0-47A0-B8D5-1E12837B7AF0}" srcOrd="0" destOrd="0" parTransId="{1B1420D1-43F7-4873-9A47-F47F80DCA079}" sibTransId="{D129F03A-0421-49CC-AD15-8C468BC3B82F}"/>
    <dgm:cxn modelId="{123F278D-832C-4E95-B93C-2B905B63B8FD}" type="presOf" srcId="{E72E7405-65CF-415D-878B-3F8DEE6DFFDF}" destId="{8B00F914-976D-4AE1-9025-C85EA8281CB7}" srcOrd="0" destOrd="0" presId="urn:microsoft.com/office/officeart/2009/3/layout/SnapshotPictureList"/>
    <dgm:cxn modelId="{42C3F92F-968B-4B4C-9691-D6AF483AAA7A}" type="presOf" srcId="{36D0A60A-8788-49CA-B73D-2FCE58693D48}" destId="{F37CA9F4-1A80-4C02-8B94-6B6DC6E56389}" srcOrd="0" destOrd="0" presId="urn:microsoft.com/office/officeart/2009/3/layout/SnapshotPictureList"/>
    <dgm:cxn modelId="{543C5CE5-1BF1-4951-ABFB-F879340958C8}" type="presOf" srcId="{985F72DB-0CB0-47A0-B8D5-1E12837B7AF0}" destId="{9AD5FA51-F3BA-441B-88B4-DC29A61E84AF}" srcOrd="0" destOrd="0" presId="urn:microsoft.com/office/officeart/2009/3/layout/SnapshotPictureList"/>
    <dgm:cxn modelId="{6CCB6042-8A6C-4103-9D57-4A784818A2C6}" srcId="{E72E7405-65CF-415D-878B-3F8DEE6DFFDF}" destId="{36D0A60A-8788-49CA-B73D-2FCE58693D48}" srcOrd="0" destOrd="0" parTransId="{7FC51CA8-A90A-4D0D-83FE-DE7E453A433F}" sibTransId="{5CD11A8B-F00F-4F11-9E96-DAFD13DEE2D4}"/>
    <dgm:cxn modelId="{622D04BE-068A-43DE-8BDD-9354FB218CF1}" type="presParOf" srcId="{8B00F914-976D-4AE1-9025-C85EA8281CB7}" destId="{D7F1B287-93F1-4E99-80D6-D8B786E099F8}" srcOrd="0" destOrd="0" presId="urn:microsoft.com/office/officeart/2009/3/layout/SnapshotPictureList"/>
    <dgm:cxn modelId="{F9EE5CC7-591D-4775-950E-AD7599828F56}" type="presParOf" srcId="{D7F1B287-93F1-4E99-80D6-D8B786E099F8}" destId="{A02C8307-FDBF-4E85-AEAC-B2C4EFA510AF}" srcOrd="0" destOrd="0" presId="urn:microsoft.com/office/officeart/2009/3/layout/SnapshotPictureList"/>
    <dgm:cxn modelId="{00765765-6052-49B1-A0F5-1014144A3459}" type="presParOf" srcId="{D7F1B287-93F1-4E99-80D6-D8B786E099F8}" destId="{F37CA9F4-1A80-4C02-8B94-6B6DC6E56389}" srcOrd="1" destOrd="0" presId="urn:microsoft.com/office/officeart/2009/3/layout/SnapshotPictureList"/>
    <dgm:cxn modelId="{E40189F6-E133-4ED9-AF25-59BC05893507}" type="presParOf" srcId="{D7F1B287-93F1-4E99-80D6-D8B786E099F8}" destId="{9AD5FA51-F3BA-441B-88B4-DC29A61E84AF}" srcOrd="2" destOrd="0" presId="urn:microsoft.com/office/officeart/2009/3/layout/SnapshotPictureList"/>
    <dgm:cxn modelId="{A632F946-BF2D-4D6C-95CC-A161985CE16F}" type="presParOf" srcId="{D7F1B287-93F1-4E99-80D6-D8B786E099F8}" destId="{1DCF9363-8111-4625-89F0-00C55D9210A2}" srcOrd="3" destOrd="0" presId="urn:microsoft.com/office/officeart/2009/3/layout/SnapshotPictureList"/>
    <dgm:cxn modelId="{E5265782-073E-4A9B-956B-FC6B827AFB6C}" type="presParOf" srcId="{D7F1B287-93F1-4E99-80D6-D8B786E099F8}" destId="{FF04D505-3F1A-4CFD-A9EB-362C8D1279E5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2E7405-65CF-415D-878B-3F8DEE6DFFDF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D0A60A-8788-49CA-B73D-2FCE58693D48}">
      <dgm:prSet phldrT="[Text]"/>
      <dgm:spPr/>
      <dgm:t>
        <a:bodyPr/>
        <a:lstStyle/>
        <a:p>
          <a:r>
            <a:rPr lang="hr-HR" dirty="0" err="1" smtClean="0"/>
            <a:t>Where</a:t>
          </a:r>
          <a:r>
            <a:rPr lang="hr-HR" dirty="0" smtClean="0"/>
            <a:t> are </a:t>
          </a:r>
          <a:r>
            <a:rPr lang="hr-HR" dirty="0" err="1" smtClean="0"/>
            <a:t>we</a:t>
          </a:r>
          <a:r>
            <a:rPr lang="hr-HR" dirty="0" smtClean="0"/>
            <a:t> </a:t>
          </a:r>
          <a:r>
            <a:rPr lang="hr-HR" dirty="0" err="1" smtClean="0"/>
            <a:t>today</a:t>
          </a:r>
          <a:r>
            <a:rPr lang="hr-HR" dirty="0" smtClean="0"/>
            <a:t>?</a:t>
          </a:r>
          <a:endParaRPr lang="en-US" dirty="0"/>
        </a:p>
      </dgm:t>
    </dgm:pt>
    <dgm:pt modelId="{7FC51CA8-A90A-4D0D-83FE-DE7E453A433F}" type="parTrans" cxnId="{6CCB6042-8A6C-4103-9D57-4A784818A2C6}">
      <dgm:prSet/>
      <dgm:spPr/>
      <dgm:t>
        <a:bodyPr/>
        <a:lstStyle/>
        <a:p>
          <a:endParaRPr lang="en-US"/>
        </a:p>
      </dgm:t>
    </dgm:pt>
    <dgm:pt modelId="{5CD11A8B-F00F-4F11-9E96-DAFD13DEE2D4}" type="sibTrans" cxnId="{6CCB6042-8A6C-4103-9D57-4A784818A2C6}">
      <dgm:prSet/>
      <dgm:spPr/>
      <dgm:t>
        <a:bodyPr/>
        <a:lstStyle/>
        <a:p>
          <a:endParaRPr lang="en-US"/>
        </a:p>
      </dgm:t>
    </dgm:pt>
    <dgm:pt modelId="{985F72DB-0CB0-47A0-B8D5-1E12837B7AF0}">
      <dgm:prSet phldrT="[Text]"/>
      <dgm:spPr/>
      <dgm:t>
        <a:bodyPr/>
        <a:lstStyle/>
        <a:p>
          <a:pPr algn="just"/>
          <a:r>
            <a:rPr lang="hr-HR" b="1" dirty="0" err="1" smtClean="0"/>
            <a:t>The</a:t>
          </a:r>
          <a:r>
            <a:rPr lang="hr-HR" b="1" dirty="0" smtClean="0"/>
            <a:t> </a:t>
          </a:r>
          <a:r>
            <a:rPr lang="hr-HR" b="1" dirty="0" err="1" smtClean="0"/>
            <a:t>external</a:t>
          </a:r>
          <a:r>
            <a:rPr lang="hr-HR" b="1" dirty="0" smtClean="0"/>
            <a:t> </a:t>
          </a:r>
          <a:r>
            <a:rPr lang="hr-HR" b="1" dirty="0" err="1" smtClean="0"/>
            <a:t>quality</a:t>
          </a:r>
          <a:r>
            <a:rPr lang="hr-HR" b="1" dirty="0" smtClean="0"/>
            <a:t> </a:t>
          </a:r>
          <a:r>
            <a:rPr lang="hr-HR" b="1" dirty="0" err="1" smtClean="0"/>
            <a:t>assurance</a:t>
          </a:r>
          <a:r>
            <a:rPr lang="hr-HR" b="1" dirty="0" smtClean="0"/>
            <a:t> system </a:t>
          </a:r>
          <a:r>
            <a:rPr lang="hr-HR" b="1" dirty="0" err="1" smtClean="0"/>
            <a:t>has</a:t>
          </a:r>
          <a:r>
            <a:rPr lang="hr-HR" b="1" dirty="0" smtClean="0"/>
            <a:t> </a:t>
          </a:r>
          <a:r>
            <a:rPr lang="hr-HR" b="1" dirty="0" err="1" smtClean="0"/>
            <a:t>started</a:t>
          </a:r>
          <a:r>
            <a:rPr lang="hr-HR" b="1" dirty="0" smtClean="0"/>
            <a:t> to </a:t>
          </a:r>
          <a:r>
            <a:rPr lang="hr-HR" b="1" dirty="0" err="1" smtClean="0"/>
            <a:t>be</a:t>
          </a:r>
          <a:r>
            <a:rPr lang="hr-HR" b="1" dirty="0" smtClean="0"/>
            <a:t> </a:t>
          </a:r>
          <a:r>
            <a:rPr lang="hr-HR" b="1" dirty="0" err="1" smtClean="0"/>
            <a:t>implemented</a:t>
          </a:r>
          <a:r>
            <a:rPr lang="hr-HR" b="1" dirty="0" smtClean="0"/>
            <a:t>: </a:t>
          </a:r>
        </a:p>
        <a:p>
          <a:pPr algn="just"/>
          <a:endParaRPr lang="hr-HR" dirty="0" smtClean="0"/>
        </a:p>
        <a:p>
          <a:pPr algn="just"/>
          <a:r>
            <a:rPr lang="hr-HR" dirty="0" smtClean="0"/>
            <a:t>- 25 </a:t>
          </a:r>
          <a:r>
            <a:rPr lang="hr-HR" dirty="0" err="1" smtClean="0"/>
            <a:t>institutions</a:t>
          </a:r>
          <a:r>
            <a:rPr lang="hr-HR" dirty="0" smtClean="0"/>
            <a:t> </a:t>
          </a:r>
          <a:r>
            <a:rPr lang="hr-HR" dirty="0" err="1" smtClean="0"/>
            <a:t>have</a:t>
          </a:r>
          <a:r>
            <a:rPr lang="hr-HR" dirty="0" smtClean="0"/>
            <a:t> </a:t>
          </a:r>
          <a:r>
            <a:rPr lang="hr-HR" dirty="0" err="1" smtClean="0"/>
            <a:t>been</a:t>
          </a:r>
          <a:r>
            <a:rPr lang="hr-HR" dirty="0" smtClean="0"/>
            <a:t> </a:t>
          </a:r>
          <a:r>
            <a:rPr lang="hr-HR" dirty="0" err="1" smtClean="0"/>
            <a:t>piloted</a:t>
          </a:r>
          <a:endParaRPr lang="hr-HR" dirty="0" smtClean="0"/>
        </a:p>
        <a:p>
          <a:pPr algn="just"/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goal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r>
            <a:rPr lang="hr-HR" dirty="0" smtClean="0"/>
            <a:t> </a:t>
          </a:r>
          <a:r>
            <a:rPr lang="hr-HR" dirty="0" err="1" smtClean="0"/>
            <a:t>level</a:t>
          </a:r>
          <a:r>
            <a:rPr lang="hr-HR" dirty="0" smtClean="0"/>
            <a:t> </a:t>
          </a:r>
          <a:r>
            <a:rPr lang="hr-HR" dirty="0" err="1" smtClean="0"/>
            <a:t>assessment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to </a:t>
          </a:r>
          <a:r>
            <a:rPr lang="hr-HR" dirty="0" err="1" smtClean="0"/>
            <a:t>continuously</a:t>
          </a:r>
          <a:r>
            <a:rPr lang="hr-HR" dirty="0" smtClean="0"/>
            <a:t> </a:t>
          </a:r>
          <a:r>
            <a:rPr lang="hr-HR" dirty="0" err="1" smtClean="0"/>
            <a:t>ensure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improve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work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institutions</a:t>
          </a:r>
          <a:r>
            <a:rPr lang="hr-HR" dirty="0" smtClean="0"/>
            <a:t>, </a:t>
          </a:r>
          <a:r>
            <a:rPr lang="hr-HR" dirty="0" err="1" smtClean="0"/>
            <a:t>teaching</a:t>
          </a:r>
          <a:r>
            <a:rPr lang="hr-HR" dirty="0" smtClean="0"/>
            <a:t> </a:t>
          </a:r>
          <a:r>
            <a:rPr lang="hr-HR" dirty="0" err="1" smtClean="0"/>
            <a:t>staff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programs</a:t>
          </a:r>
          <a:r>
            <a:rPr lang="hr-HR" dirty="0" smtClean="0"/>
            <a:t> </a:t>
          </a:r>
        </a:p>
        <a:p>
          <a:pPr algn="just"/>
          <a:r>
            <a:rPr lang="hr-HR" dirty="0" smtClean="0"/>
            <a:t>4 </a:t>
          </a:r>
          <a:r>
            <a:rPr lang="hr-HR" dirty="0" err="1" smtClean="0"/>
            <a:t>levels</a:t>
          </a:r>
          <a:r>
            <a:rPr lang="hr-HR" dirty="0" smtClean="0"/>
            <a:t>:</a:t>
          </a:r>
        </a:p>
        <a:p>
          <a:pPr algn="just"/>
          <a:r>
            <a:rPr lang="hr-HR" dirty="0" err="1" smtClean="0"/>
            <a:t>Very</a:t>
          </a:r>
          <a:r>
            <a:rPr lang="hr-HR" dirty="0" smtClean="0"/>
            <a:t> </a:t>
          </a:r>
          <a:r>
            <a:rPr lang="hr-HR" dirty="0" err="1" smtClean="0"/>
            <a:t>high</a:t>
          </a:r>
          <a:r>
            <a:rPr lang="hr-HR" dirty="0" smtClean="0"/>
            <a:t> </a:t>
          </a:r>
          <a:r>
            <a:rPr lang="hr-HR" dirty="0" err="1" smtClean="0"/>
            <a:t>level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endParaRPr lang="hr-HR" dirty="0" smtClean="0"/>
        </a:p>
        <a:p>
          <a:pPr algn="just"/>
          <a:r>
            <a:rPr lang="hr-HR" dirty="0" err="1" smtClean="0"/>
            <a:t>high</a:t>
          </a:r>
          <a:r>
            <a:rPr lang="hr-HR" dirty="0" smtClean="0"/>
            <a:t> </a:t>
          </a:r>
          <a:r>
            <a:rPr lang="hr-HR" dirty="0" err="1" smtClean="0"/>
            <a:t>level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endParaRPr lang="hr-HR" dirty="0" smtClean="0"/>
        </a:p>
        <a:p>
          <a:pPr algn="just"/>
          <a:r>
            <a:rPr lang="hr-HR" dirty="0" err="1" smtClean="0"/>
            <a:t>satisfactory</a:t>
          </a:r>
          <a:r>
            <a:rPr lang="hr-HR" dirty="0" smtClean="0"/>
            <a:t> </a:t>
          </a:r>
          <a:r>
            <a:rPr lang="hr-HR" dirty="0" err="1" smtClean="0"/>
            <a:t>level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r>
            <a:rPr lang="hr-HR" dirty="0" smtClean="0"/>
            <a:t>  </a:t>
          </a:r>
        </a:p>
        <a:p>
          <a:pPr algn="just"/>
          <a:r>
            <a:rPr lang="hr-HR" dirty="0" err="1" smtClean="0"/>
            <a:t>unsatisfactory</a:t>
          </a:r>
          <a:r>
            <a:rPr lang="hr-HR" dirty="0" smtClean="0"/>
            <a:t> </a:t>
          </a:r>
          <a:r>
            <a:rPr lang="hr-HR" dirty="0" err="1" smtClean="0"/>
            <a:t>level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r>
            <a:rPr lang="hr-HR" dirty="0" smtClean="0"/>
            <a:t> - 2 </a:t>
          </a:r>
          <a:r>
            <a:rPr lang="hr-HR" dirty="0" err="1" smtClean="0"/>
            <a:t>times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a </a:t>
          </a:r>
          <a:r>
            <a:rPr lang="hr-HR" dirty="0" err="1" smtClean="0"/>
            <a:t>row</a:t>
          </a:r>
          <a:r>
            <a:rPr lang="hr-HR" dirty="0" smtClean="0"/>
            <a:t> - </a:t>
          </a:r>
          <a:r>
            <a:rPr lang="hr-HR" dirty="0" err="1" smtClean="0"/>
            <a:t>permanent</a:t>
          </a:r>
          <a:r>
            <a:rPr lang="hr-HR" dirty="0" smtClean="0"/>
            <a:t> ban on program </a:t>
          </a:r>
          <a:r>
            <a:rPr lang="hr-HR" dirty="0" err="1" smtClean="0"/>
            <a:t>execution</a:t>
          </a:r>
          <a:endParaRPr lang="hr-HR" dirty="0" smtClean="0"/>
        </a:p>
        <a:p>
          <a:pPr algn="just"/>
          <a:r>
            <a:rPr lang="hr-HR" dirty="0" smtClean="0"/>
            <a:t>- 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external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r>
            <a:rPr lang="hr-HR" dirty="0" smtClean="0"/>
            <a:t> </a:t>
          </a:r>
          <a:r>
            <a:rPr lang="hr-HR" dirty="0" err="1" smtClean="0"/>
            <a:t>assurance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</a:t>
          </a:r>
          <a:r>
            <a:rPr lang="hr-HR" dirty="0" err="1" smtClean="0"/>
            <a:t>regulated</a:t>
          </a:r>
          <a:r>
            <a:rPr lang="hr-HR" dirty="0" smtClean="0"/>
            <a:t> </a:t>
          </a:r>
          <a:r>
            <a:rPr lang="hr-HR" dirty="0" err="1" smtClean="0"/>
            <a:t>by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b="1" dirty="0" err="1" smtClean="0"/>
            <a:t>Rulebook</a:t>
          </a:r>
          <a:r>
            <a:rPr lang="hr-HR" b="1" dirty="0" smtClean="0"/>
            <a:t> on </a:t>
          </a:r>
          <a:r>
            <a:rPr lang="hr-HR" b="1" dirty="0" err="1" smtClean="0"/>
            <a:t>methods</a:t>
          </a:r>
          <a:r>
            <a:rPr lang="hr-HR" b="1" dirty="0" smtClean="0"/>
            <a:t> </a:t>
          </a:r>
          <a:r>
            <a:rPr lang="hr-HR" b="1" dirty="0" err="1" smtClean="0"/>
            <a:t>of</a:t>
          </a:r>
          <a:r>
            <a:rPr lang="hr-HR" b="1" dirty="0" smtClean="0"/>
            <a:t> </a:t>
          </a:r>
          <a:r>
            <a:rPr lang="hr-HR" b="1" dirty="0" err="1" smtClean="0"/>
            <a:t>external</a:t>
          </a:r>
          <a:r>
            <a:rPr lang="hr-HR" b="1" dirty="0" smtClean="0"/>
            <a:t> </a:t>
          </a:r>
          <a:r>
            <a:rPr lang="hr-HR" b="1" dirty="0" err="1" smtClean="0"/>
            <a:t>evaluation</a:t>
          </a:r>
          <a:r>
            <a:rPr lang="hr-HR" b="1" dirty="0" smtClean="0"/>
            <a:t> (...) (2023)</a:t>
          </a:r>
          <a:endParaRPr lang="en-US" b="1" dirty="0"/>
        </a:p>
      </dgm:t>
    </dgm:pt>
    <dgm:pt modelId="{1B1420D1-43F7-4873-9A47-F47F80DCA079}" type="parTrans" cxnId="{E3921CFB-BF6B-4EA0-B0A5-5EF6924541D5}">
      <dgm:prSet/>
      <dgm:spPr/>
      <dgm:t>
        <a:bodyPr/>
        <a:lstStyle/>
        <a:p>
          <a:endParaRPr lang="en-US"/>
        </a:p>
      </dgm:t>
    </dgm:pt>
    <dgm:pt modelId="{D129F03A-0421-49CC-AD15-8C468BC3B82F}" type="sibTrans" cxnId="{E3921CFB-BF6B-4EA0-B0A5-5EF6924541D5}">
      <dgm:prSet/>
      <dgm:spPr/>
      <dgm:t>
        <a:bodyPr/>
        <a:lstStyle/>
        <a:p>
          <a:endParaRPr lang="en-US"/>
        </a:p>
      </dgm:t>
    </dgm:pt>
    <dgm:pt modelId="{8B00F914-976D-4AE1-9025-C85EA8281CB7}" type="pres">
      <dgm:prSet presAssocID="{E72E7405-65CF-415D-878B-3F8DEE6DFFD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7F1B287-93F1-4E99-80D6-D8B786E099F8}" type="pres">
      <dgm:prSet presAssocID="{36D0A60A-8788-49CA-B73D-2FCE58693D48}" presName="composite" presStyleCnt="0"/>
      <dgm:spPr/>
    </dgm:pt>
    <dgm:pt modelId="{A02C8307-FDBF-4E85-AEAC-B2C4EFA510AF}" type="pres">
      <dgm:prSet presAssocID="{36D0A60A-8788-49CA-B73D-2FCE58693D48}" presName="ParentAccentShape" presStyleLbl="trBgShp" presStyleIdx="0" presStyleCnt="2" custScaleX="71040" custScaleY="77544"/>
      <dgm:spPr/>
    </dgm:pt>
    <dgm:pt modelId="{F37CA9F4-1A80-4C02-8B94-6B6DC6E56389}" type="pres">
      <dgm:prSet presAssocID="{36D0A60A-8788-49CA-B73D-2FCE58693D48}" presName="ParentText" presStyleLbl="revTx" presStyleIdx="0" presStyleCnt="2" custLinFactY="-100000" custLinFactNeighborX="9875" custLinFactNeighborY="-1453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5FA51-F3BA-441B-88B4-DC29A61E84AF}" type="pres">
      <dgm:prSet presAssocID="{36D0A60A-8788-49CA-B73D-2FCE58693D48}" presName="ChildText" presStyleLbl="revTx" presStyleIdx="1" presStyleCnt="2" custScaleX="200271" custScaleY="10983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DCF9363-8111-4625-89F0-00C55D9210A2}" type="pres">
      <dgm:prSet presAssocID="{36D0A60A-8788-49CA-B73D-2FCE58693D48}" presName="ChildAccentShape" presStyleLbl="trBgShp" presStyleIdx="1" presStyleCnt="2"/>
      <dgm:spPr/>
    </dgm:pt>
    <dgm:pt modelId="{FF04D505-3F1A-4CFD-A9EB-362C8D1279E5}" type="pres">
      <dgm:prSet presAssocID="{36D0A60A-8788-49CA-B73D-2FCE58693D48}" presName="Image" presStyleLbl="alignImgPlace1" presStyleIdx="0" presStyleCnt="1" custScaleX="65877" custScaleY="64300" custLinFactNeighborX="372"/>
      <dgm:spPr>
        <a:solidFill>
          <a:srgbClr val="92D050"/>
        </a:solidFill>
      </dgm:spPr>
    </dgm:pt>
  </dgm:ptLst>
  <dgm:cxnLst>
    <dgm:cxn modelId="{E3921CFB-BF6B-4EA0-B0A5-5EF6924541D5}" srcId="{36D0A60A-8788-49CA-B73D-2FCE58693D48}" destId="{985F72DB-0CB0-47A0-B8D5-1E12837B7AF0}" srcOrd="0" destOrd="0" parTransId="{1B1420D1-43F7-4873-9A47-F47F80DCA079}" sibTransId="{D129F03A-0421-49CC-AD15-8C468BC3B82F}"/>
    <dgm:cxn modelId="{123F278D-832C-4E95-B93C-2B905B63B8FD}" type="presOf" srcId="{E72E7405-65CF-415D-878B-3F8DEE6DFFDF}" destId="{8B00F914-976D-4AE1-9025-C85EA8281CB7}" srcOrd="0" destOrd="0" presId="urn:microsoft.com/office/officeart/2009/3/layout/SnapshotPictureList"/>
    <dgm:cxn modelId="{42C3F92F-968B-4B4C-9691-D6AF483AAA7A}" type="presOf" srcId="{36D0A60A-8788-49CA-B73D-2FCE58693D48}" destId="{F37CA9F4-1A80-4C02-8B94-6B6DC6E56389}" srcOrd="0" destOrd="0" presId="urn:microsoft.com/office/officeart/2009/3/layout/SnapshotPictureList"/>
    <dgm:cxn modelId="{543C5CE5-1BF1-4951-ABFB-F879340958C8}" type="presOf" srcId="{985F72DB-0CB0-47A0-B8D5-1E12837B7AF0}" destId="{9AD5FA51-F3BA-441B-88B4-DC29A61E84AF}" srcOrd="0" destOrd="0" presId="urn:microsoft.com/office/officeart/2009/3/layout/SnapshotPictureList"/>
    <dgm:cxn modelId="{6CCB6042-8A6C-4103-9D57-4A784818A2C6}" srcId="{E72E7405-65CF-415D-878B-3F8DEE6DFFDF}" destId="{36D0A60A-8788-49CA-B73D-2FCE58693D48}" srcOrd="0" destOrd="0" parTransId="{7FC51CA8-A90A-4D0D-83FE-DE7E453A433F}" sibTransId="{5CD11A8B-F00F-4F11-9E96-DAFD13DEE2D4}"/>
    <dgm:cxn modelId="{622D04BE-068A-43DE-8BDD-9354FB218CF1}" type="presParOf" srcId="{8B00F914-976D-4AE1-9025-C85EA8281CB7}" destId="{D7F1B287-93F1-4E99-80D6-D8B786E099F8}" srcOrd="0" destOrd="0" presId="urn:microsoft.com/office/officeart/2009/3/layout/SnapshotPictureList"/>
    <dgm:cxn modelId="{F9EE5CC7-591D-4775-950E-AD7599828F56}" type="presParOf" srcId="{D7F1B287-93F1-4E99-80D6-D8B786E099F8}" destId="{A02C8307-FDBF-4E85-AEAC-B2C4EFA510AF}" srcOrd="0" destOrd="0" presId="urn:microsoft.com/office/officeart/2009/3/layout/SnapshotPictureList"/>
    <dgm:cxn modelId="{00765765-6052-49B1-A0F5-1014144A3459}" type="presParOf" srcId="{D7F1B287-93F1-4E99-80D6-D8B786E099F8}" destId="{F37CA9F4-1A80-4C02-8B94-6B6DC6E56389}" srcOrd="1" destOrd="0" presId="urn:microsoft.com/office/officeart/2009/3/layout/SnapshotPictureList"/>
    <dgm:cxn modelId="{E40189F6-E133-4ED9-AF25-59BC05893507}" type="presParOf" srcId="{D7F1B287-93F1-4E99-80D6-D8B786E099F8}" destId="{9AD5FA51-F3BA-441B-88B4-DC29A61E84AF}" srcOrd="2" destOrd="0" presId="urn:microsoft.com/office/officeart/2009/3/layout/SnapshotPictureList"/>
    <dgm:cxn modelId="{A632F946-BF2D-4D6C-95CC-A161985CE16F}" type="presParOf" srcId="{D7F1B287-93F1-4E99-80D6-D8B786E099F8}" destId="{1DCF9363-8111-4625-89F0-00C55D9210A2}" srcOrd="3" destOrd="0" presId="urn:microsoft.com/office/officeart/2009/3/layout/SnapshotPictureList"/>
    <dgm:cxn modelId="{E5265782-073E-4A9B-956B-FC6B827AFB6C}" type="presParOf" srcId="{D7F1B287-93F1-4E99-80D6-D8B786E099F8}" destId="{FF04D505-3F1A-4CFD-A9EB-362C8D1279E5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2E7405-65CF-415D-878B-3F8DEE6DFFDF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D0A60A-8788-49CA-B73D-2FCE58693D48}">
      <dgm:prSet phldrT="[Text]"/>
      <dgm:spPr/>
      <dgm:t>
        <a:bodyPr/>
        <a:lstStyle/>
        <a:p>
          <a:r>
            <a:rPr lang="hr-HR" dirty="0" err="1" smtClean="0"/>
            <a:t>Where</a:t>
          </a:r>
          <a:r>
            <a:rPr lang="hr-HR" dirty="0" smtClean="0"/>
            <a:t> are </a:t>
          </a:r>
          <a:r>
            <a:rPr lang="hr-HR" dirty="0" err="1" smtClean="0"/>
            <a:t>we</a:t>
          </a:r>
          <a:r>
            <a:rPr lang="hr-HR" dirty="0" smtClean="0"/>
            <a:t> </a:t>
          </a:r>
          <a:r>
            <a:rPr lang="hr-HR" dirty="0" err="1" smtClean="0"/>
            <a:t>today</a:t>
          </a:r>
          <a:r>
            <a:rPr lang="hr-HR" dirty="0" smtClean="0"/>
            <a:t>?</a:t>
          </a:r>
          <a:endParaRPr lang="en-US" dirty="0"/>
        </a:p>
      </dgm:t>
    </dgm:pt>
    <dgm:pt modelId="{7FC51CA8-A90A-4D0D-83FE-DE7E453A433F}" type="parTrans" cxnId="{6CCB6042-8A6C-4103-9D57-4A784818A2C6}">
      <dgm:prSet/>
      <dgm:spPr/>
      <dgm:t>
        <a:bodyPr/>
        <a:lstStyle/>
        <a:p>
          <a:endParaRPr lang="en-US"/>
        </a:p>
      </dgm:t>
    </dgm:pt>
    <dgm:pt modelId="{5CD11A8B-F00F-4F11-9E96-DAFD13DEE2D4}" type="sibTrans" cxnId="{6CCB6042-8A6C-4103-9D57-4A784818A2C6}">
      <dgm:prSet/>
      <dgm:spPr/>
      <dgm:t>
        <a:bodyPr/>
        <a:lstStyle/>
        <a:p>
          <a:endParaRPr lang="en-US"/>
        </a:p>
      </dgm:t>
    </dgm:pt>
    <dgm:pt modelId="{985F72DB-0CB0-47A0-B8D5-1E12837B7AF0}">
      <dgm:prSet phldrT="[Text]"/>
      <dgm:spPr/>
      <dgm:t>
        <a:bodyPr/>
        <a:lstStyle/>
        <a:p>
          <a:pPr algn="just"/>
          <a:r>
            <a:rPr lang="hr-HR" b="1" dirty="0" err="1" smtClean="0"/>
            <a:t>Adult</a:t>
          </a:r>
          <a:r>
            <a:rPr lang="hr-HR" b="1" dirty="0" smtClean="0"/>
            <a:t> </a:t>
          </a:r>
          <a:r>
            <a:rPr lang="hr-HR" b="1" dirty="0" err="1" smtClean="0"/>
            <a:t>education</a:t>
          </a:r>
          <a:r>
            <a:rPr lang="hr-HR" b="1" dirty="0" smtClean="0"/>
            <a:t> </a:t>
          </a:r>
          <a:r>
            <a:rPr lang="hr-HR" b="1" dirty="0" err="1" smtClean="0"/>
            <a:t>financing</a:t>
          </a:r>
          <a:r>
            <a:rPr lang="hr-HR" b="1" dirty="0" smtClean="0"/>
            <a:t> system </a:t>
          </a:r>
          <a:r>
            <a:rPr lang="hr-HR" b="1" dirty="0" err="1" smtClean="0"/>
            <a:t>through</a:t>
          </a:r>
          <a:r>
            <a:rPr lang="hr-HR" b="1" dirty="0" smtClean="0"/>
            <a:t> </a:t>
          </a:r>
          <a:r>
            <a:rPr lang="hr-HR" b="1" dirty="0" err="1" smtClean="0"/>
            <a:t>vouchers</a:t>
          </a:r>
          <a:endParaRPr lang="hr-HR" b="1" dirty="0" smtClean="0"/>
        </a:p>
        <a:p>
          <a:pPr algn="just"/>
          <a:r>
            <a:rPr lang="hr-HR" dirty="0" smtClean="0"/>
            <a:t>-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newly</a:t>
          </a:r>
          <a:r>
            <a:rPr lang="hr-HR" dirty="0" smtClean="0"/>
            <a:t> </a:t>
          </a:r>
          <a:r>
            <a:rPr lang="hr-HR" dirty="0" err="1" smtClean="0"/>
            <a:t>established</a:t>
          </a:r>
          <a:r>
            <a:rPr lang="hr-HR" dirty="0" smtClean="0"/>
            <a:t> </a:t>
          </a:r>
          <a:r>
            <a:rPr lang="hr-HR" dirty="0" err="1" smtClean="0"/>
            <a:t>voucher</a:t>
          </a:r>
          <a:r>
            <a:rPr lang="hr-HR" dirty="0" smtClean="0"/>
            <a:t> system </a:t>
          </a:r>
          <a:r>
            <a:rPr lang="hr-HR" dirty="0" err="1" smtClean="0"/>
            <a:t>provided</a:t>
          </a:r>
          <a:r>
            <a:rPr lang="hr-HR" dirty="0" smtClean="0"/>
            <a:t> for </a:t>
          </a:r>
          <a:r>
            <a:rPr lang="hr-HR" dirty="0" err="1" smtClean="0"/>
            <a:t>in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Croatian National </a:t>
          </a:r>
          <a:r>
            <a:rPr lang="hr-HR" dirty="0" err="1" smtClean="0"/>
            <a:t>Recovery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Resilience</a:t>
          </a:r>
          <a:r>
            <a:rPr lang="hr-HR" dirty="0" smtClean="0"/>
            <a:t> Plan 2021-2026.</a:t>
          </a:r>
        </a:p>
        <a:p>
          <a:pPr algn="just"/>
          <a:r>
            <a:rPr lang="hr-HR" dirty="0" err="1" smtClean="0"/>
            <a:t>its</a:t>
          </a:r>
          <a:r>
            <a:rPr lang="hr-HR" dirty="0" smtClean="0"/>
            <a:t> </a:t>
          </a:r>
          <a:r>
            <a:rPr lang="hr-HR" dirty="0" err="1" smtClean="0"/>
            <a:t>goal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to </a:t>
          </a:r>
          <a:r>
            <a:rPr lang="hr-HR" dirty="0" err="1" smtClean="0"/>
            <a:t>support</a:t>
          </a:r>
          <a:r>
            <a:rPr lang="hr-HR" dirty="0" smtClean="0"/>
            <a:t> </a:t>
          </a:r>
          <a:r>
            <a:rPr lang="hr-HR" dirty="0" err="1" smtClean="0"/>
            <a:t>lifelong</a:t>
          </a:r>
          <a:r>
            <a:rPr lang="hr-HR" dirty="0" smtClean="0"/>
            <a:t> </a:t>
          </a:r>
          <a:r>
            <a:rPr lang="hr-HR" dirty="0" err="1" smtClean="0"/>
            <a:t>learning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acquisition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new</a:t>
          </a:r>
          <a:r>
            <a:rPr lang="hr-HR" dirty="0" smtClean="0"/>
            <a:t> </a:t>
          </a:r>
          <a:r>
            <a:rPr lang="hr-HR" dirty="0" err="1" smtClean="0"/>
            <a:t>skills</a:t>
          </a:r>
          <a:r>
            <a:rPr lang="hr-HR" dirty="0" smtClean="0"/>
            <a:t>, </a:t>
          </a:r>
          <a:r>
            <a:rPr lang="hr-HR" dirty="0" err="1" smtClean="0"/>
            <a:t>especially</a:t>
          </a:r>
          <a:r>
            <a:rPr lang="hr-HR" dirty="0" smtClean="0"/>
            <a:t> </a:t>
          </a:r>
          <a:r>
            <a:rPr lang="hr-HR" dirty="0" err="1" smtClean="0"/>
            <a:t>green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digital</a:t>
          </a:r>
          <a:r>
            <a:rPr lang="hr-HR" dirty="0" smtClean="0"/>
            <a:t> </a:t>
          </a:r>
          <a:r>
            <a:rPr lang="hr-HR" dirty="0" err="1" smtClean="0"/>
            <a:t>skills</a:t>
          </a:r>
          <a:r>
            <a:rPr lang="hr-HR" dirty="0" smtClean="0"/>
            <a:t>. </a:t>
          </a:r>
        </a:p>
        <a:p>
          <a:pPr algn="just"/>
          <a:r>
            <a:rPr lang="hr-HR" dirty="0" smtClean="0"/>
            <a:t>- </a:t>
          </a:r>
          <a:r>
            <a:rPr lang="hr-HR" b="1" dirty="0" smtClean="0"/>
            <a:t>In </a:t>
          </a:r>
          <a:r>
            <a:rPr lang="hr-HR" b="1" dirty="0" err="1" smtClean="0"/>
            <a:t>the</a:t>
          </a:r>
          <a:r>
            <a:rPr lang="hr-HR" b="1" dirty="0" smtClean="0"/>
            <a:t> </a:t>
          </a:r>
          <a:r>
            <a:rPr lang="hr-HR" b="1" dirty="0" err="1" smtClean="0"/>
            <a:t>competence</a:t>
          </a:r>
          <a:r>
            <a:rPr lang="hr-HR" b="1" dirty="0" smtClean="0"/>
            <a:t> </a:t>
          </a:r>
          <a:r>
            <a:rPr lang="hr-HR" b="1" dirty="0" err="1" smtClean="0"/>
            <a:t>of</a:t>
          </a:r>
          <a:r>
            <a:rPr lang="hr-HR" b="1" dirty="0" smtClean="0"/>
            <a:t> </a:t>
          </a:r>
          <a:r>
            <a:rPr lang="hr-HR" b="1" dirty="0" err="1" smtClean="0"/>
            <a:t>Ministry</a:t>
          </a:r>
          <a:r>
            <a:rPr lang="hr-HR" b="1" dirty="0" smtClean="0"/>
            <a:t> </a:t>
          </a:r>
          <a:r>
            <a:rPr lang="hr-HR" b="1" dirty="0" err="1" smtClean="0"/>
            <a:t>of</a:t>
          </a:r>
          <a:r>
            <a:rPr lang="hr-HR" b="1" dirty="0" smtClean="0"/>
            <a:t> </a:t>
          </a:r>
          <a:r>
            <a:rPr lang="hr-HR" b="1" dirty="0" err="1" smtClean="0"/>
            <a:t>Labour</a:t>
          </a:r>
          <a:endParaRPr lang="en-US" b="1" dirty="0"/>
        </a:p>
      </dgm:t>
    </dgm:pt>
    <dgm:pt modelId="{1B1420D1-43F7-4873-9A47-F47F80DCA079}" type="parTrans" cxnId="{E3921CFB-BF6B-4EA0-B0A5-5EF6924541D5}">
      <dgm:prSet/>
      <dgm:spPr/>
      <dgm:t>
        <a:bodyPr/>
        <a:lstStyle/>
        <a:p>
          <a:endParaRPr lang="en-US"/>
        </a:p>
      </dgm:t>
    </dgm:pt>
    <dgm:pt modelId="{D129F03A-0421-49CC-AD15-8C468BC3B82F}" type="sibTrans" cxnId="{E3921CFB-BF6B-4EA0-B0A5-5EF6924541D5}">
      <dgm:prSet/>
      <dgm:spPr/>
      <dgm:t>
        <a:bodyPr/>
        <a:lstStyle/>
        <a:p>
          <a:endParaRPr lang="en-US"/>
        </a:p>
      </dgm:t>
    </dgm:pt>
    <dgm:pt modelId="{8B00F914-976D-4AE1-9025-C85EA8281CB7}" type="pres">
      <dgm:prSet presAssocID="{E72E7405-65CF-415D-878B-3F8DEE6DFFD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7F1B287-93F1-4E99-80D6-D8B786E099F8}" type="pres">
      <dgm:prSet presAssocID="{36D0A60A-8788-49CA-B73D-2FCE58693D48}" presName="composite" presStyleCnt="0"/>
      <dgm:spPr/>
    </dgm:pt>
    <dgm:pt modelId="{A02C8307-FDBF-4E85-AEAC-B2C4EFA510AF}" type="pres">
      <dgm:prSet presAssocID="{36D0A60A-8788-49CA-B73D-2FCE58693D48}" presName="ParentAccentShape" presStyleLbl="trBgShp" presStyleIdx="0" presStyleCnt="2" custScaleX="71040" custScaleY="77544"/>
      <dgm:spPr/>
    </dgm:pt>
    <dgm:pt modelId="{F37CA9F4-1A80-4C02-8B94-6B6DC6E56389}" type="pres">
      <dgm:prSet presAssocID="{36D0A60A-8788-49CA-B73D-2FCE58693D48}" presName="ParentText" presStyleLbl="revTx" presStyleIdx="0" presStyleCnt="2" custLinFactY="-100000" custLinFactNeighborX="9875" custLinFactNeighborY="-1453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5FA51-F3BA-441B-88B4-DC29A61E84AF}" type="pres">
      <dgm:prSet presAssocID="{36D0A60A-8788-49CA-B73D-2FCE58693D48}" presName="ChildText" presStyleLbl="revTx" presStyleIdx="1" presStyleCnt="2" custScaleX="200271" custScaleY="10983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DCF9363-8111-4625-89F0-00C55D9210A2}" type="pres">
      <dgm:prSet presAssocID="{36D0A60A-8788-49CA-B73D-2FCE58693D48}" presName="ChildAccentShape" presStyleLbl="trBgShp" presStyleIdx="1" presStyleCnt="2"/>
      <dgm:spPr/>
    </dgm:pt>
    <dgm:pt modelId="{FF04D505-3F1A-4CFD-A9EB-362C8D1279E5}" type="pres">
      <dgm:prSet presAssocID="{36D0A60A-8788-49CA-B73D-2FCE58693D48}" presName="Image" presStyleLbl="alignImgPlace1" presStyleIdx="0" presStyleCnt="1" custScaleX="65877" custScaleY="64300" custLinFactNeighborX="372"/>
      <dgm:spPr>
        <a:solidFill>
          <a:srgbClr val="92D050"/>
        </a:solidFill>
      </dgm:spPr>
    </dgm:pt>
  </dgm:ptLst>
  <dgm:cxnLst>
    <dgm:cxn modelId="{E3921CFB-BF6B-4EA0-B0A5-5EF6924541D5}" srcId="{36D0A60A-8788-49CA-B73D-2FCE58693D48}" destId="{985F72DB-0CB0-47A0-B8D5-1E12837B7AF0}" srcOrd="0" destOrd="0" parTransId="{1B1420D1-43F7-4873-9A47-F47F80DCA079}" sibTransId="{D129F03A-0421-49CC-AD15-8C468BC3B82F}"/>
    <dgm:cxn modelId="{123F278D-832C-4E95-B93C-2B905B63B8FD}" type="presOf" srcId="{E72E7405-65CF-415D-878B-3F8DEE6DFFDF}" destId="{8B00F914-976D-4AE1-9025-C85EA8281CB7}" srcOrd="0" destOrd="0" presId="urn:microsoft.com/office/officeart/2009/3/layout/SnapshotPictureList"/>
    <dgm:cxn modelId="{42C3F92F-968B-4B4C-9691-D6AF483AAA7A}" type="presOf" srcId="{36D0A60A-8788-49CA-B73D-2FCE58693D48}" destId="{F37CA9F4-1A80-4C02-8B94-6B6DC6E56389}" srcOrd="0" destOrd="0" presId="urn:microsoft.com/office/officeart/2009/3/layout/SnapshotPictureList"/>
    <dgm:cxn modelId="{543C5CE5-1BF1-4951-ABFB-F879340958C8}" type="presOf" srcId="{985F72DB-0CB0-47A0-B8D5-1E12837B7AF0}" destId="{9AD5FA51-F3BA-441B-88B4-DC29A61E84AF}" srcOrd="0" destOrd="0" presId="urn:microsoft.com/office/officeart/2009/3/layout/SnapshotPictureList"/>
    <dgm:cxn modelId="{6CCB6042-8A6C-4103-9D57-4A784818A2C6}" srcId="{E72E7405-65CF-415D-878B-3F8DEE6DFFDF}" destId="{36D0A60A-8788-49CA-B73D-2FCE58693D48}" srcOrd="0" destOrd="0" parTransId="{7FC51CA8-A90A-4D0D-83FE-DE7E453A433F}" sibTransId="{5CD11A8B-F00F-4F11-9E96-DAFD13DEE2D4}"/>
    <dgm:cxn modelId="{622D04BE-068A-43DE-8BDD-9354FB218CF1}" type="presParOf" srcId="{8B00F914-976D-4AE1-9025-C85EA8281CB7}" destId="{D7F1B287-93F1-4E99-80D6-D8B786E099F8}" srcOrd="0" destOrd="0" presId="urn:microsoft.com/office/officeart/2009/3/layout/SnapshotPictureList"/>
    <dgm:cxn modelId="{F9EE5CC7-591D-4775-950E-AD7599828F56}" type="presParOf" srcId="{D7F1B287-93F1-4E99-80D6-D8B786E099F8}" destId="{A02C8307-FDBF-4E85-AEAC-B2C4EFA510AF}" srcOrd="0" destOrd="0" presId="urn:microsoft.com/office/officeart/2009/3/layout/SnapshotPictureList"/>
    <dgm:cxn modelId="{00765765-6052-49B1-A0F5-1014144A3459}" type="presParOf" srcId="{D7F1B287-93F1-4E99-80D6-D8B786E099F8}" destId="{F37CA9F4-1A80-4C02-8B94-6B6DC6E56389}" srcOrd="1" destOrd="0" presId="urn:microsoft.com/office/officeart/2009/3/layout/SnapshotPictureList"/>
    <dgm:cxn modelId="{E40189F6-E133-4ED9-AF25-59BC05893507}" type="presParOf" srcId="{D7F1B287-93F1-4E99-80D6-D8B786E099F8}" destId="{9AD5FA51-F3BA-441B-88B4-DC29A61E84AF}" srcOrd="2" destOrd="0" presId="urn:microsoft.com/office/officeart/2009/3/layout/SnapshotPictureList"/>
    <dgm:cxn modelId="{A632F946-BF2D-4D6C-95CC-A161985CE16F}" type="presParOf" srcId="{D7F1B287-93F1-4E99-80D6-D8B786E099F8}" destId="{1DCF9363-8111-4625-89F0-00C55D9210A2}" srcOrd="3" destOrd="0" presId="urn:microsoft.com/office/officeart/2009/3/layout/SnapshotPictureList"/>
    <dgm:cxn modelId="{E5265782-073E-4A9B-956B-FC6B827AFB6C}" type="presParOf" srcId="{D7F1B287-93F1-4E99-80D6-D8B786E099F8}" destId="{FF04D505-3F1A-4CFD-A9EB-362C8D1279E5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2E7405-65CF-415D-878B-3F8DEE6DFFDF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D0A60A-8788-49CA-B73D-2FCE58693D48}">
      <dgm:prSet phldrT="[Text]"/>
      <dgm:spPr/>
      <dgm:t>
        <a:bodyPr/>
        <a:lstStyle/>
        <a:p>
          <a:r>
            <a:rPr lang="hr-HR" dirty="0" err="1" smtClean="0"/>
            <a:t>Where</a:t>
          </a:r>
          <a:r>
            <a:rPr lang="hr-HR" dirty="0" smtClean="0"/>
            <a:t> are </a:t>
          </a:r>
          <a:r>
            <a:rPr lang="hr-HR" dirty="0" err="1" smtClean="0"/>
            <a:t>we</a:t>
          </a:r>
          <a:r>
            <a:rPr lang="hr-HR" dirty="0" smtClean="0"/>
            <a:t> </a:t>
          </a:r>
          <a:r>
            <a:rPr lang="hr-HR" dirty="0" err="1" smtClean="0"/>
            <a:t>today</a:t>
          </a:r>
          <a:r>
            <a:rPr lang="hr-HR" dirty="0" smtClean="0"/>
            <a:t>?</a:t>
          </a:r>
          <a:endParaRPr lang="en-US" dirty="0"/>
        </a:p>
      </dgm:t>
    </dgm:pt>
    <dgm:pt modelId="{7FC51CA8-A90A-4D0D-83FE-DE7E453A433F}" type="parTrans" cxnId="{6CCB6042-8A6C-4103-9D57-4A784818A2C6}">
      <dgm:prSet/>
      <dgm:spPr/>
      <dgm:t>
        <a:bodyPr/>
        <a:lstStyle/>
        <a:p>
          <a:endParaRPr lang="en-US"/>
        </a:p>
      </dgm:t>
    </dgm:pt>
    <dgm:pt modelId="{5CD11A8B-F00F-4F11-9E96-DAFD13DEE2D4}" type="sibTrans" cxnId="{6CCB6042-8A6C-4103-9D57-4A784818A2C6}">
      <dgm:prSet/>
      <dgm:spPr/>
      <dgm:t>
        <a:bodyPr/>
        <a:lstStyle/>
        <a:p>
          <a:endParaRPr lang="en-US"/>
        </a:p>
      </dgm:t>
    </dgm:pt>
    <dgm:pt modelId="{985F72DB-0CB0-47A0-B8D5-1E12837B7AF0}">
      <dgm:prSet phldrT="[Text]"/>
      <dgm:spPr/>
      <dgm:t>
        <a:bodyPr/>
        <a:lstStyle/>
        <a:p>
          <a:pPr algn="just"/>
          <a:r>
            <a:rPr lang="hr-HR" b="1" dirty="0" smtClean="0"/>
            <a:t>Development </a:t>
          </a:r>
          <a:r>
            <a:rPr lang="hr-HR" b="1" dirty="0" err="1" smtClean="0"/>
            <a:t>of</a:t>
          </a:r>
          <a:r>
            <a:rPr lang="hr-HR" b="1" dirty="0" smtClean="0"/>
            <a:t> </a:t>
          </a:r>
          <a:r>
            <a:rPr lang="hr-HR" b="1" dirty="0" err="1" smtClean="0"/>
            <a:t>the</a:t>
          </a:r>
          <a:r>
            <a:rPr lang="hr-HR" b="1" dirty="0" smtClean="0"/>
            <a:t> </a:t>
          </a:r>
          <a:r>
            <a:rPr lang="hr-HR" b="1" dirty="0" err="1" smtClean="0"/>
            <a:t>evaluation</a:t>
          </a:r>
          <a:r>
            <a:rPr lang="hr-HR" b="1" dirty="0" smtClean="0"/>
            <a:t> system </a:t>
          </a:r>
          <a:r>
            <a:rPr lang="hr-HR" b="1" dirty="0" err="1" smtClean="0"/>
            <a:t>of</a:t>
          </a:r>
          <a:r>
            <a:rPr lang="hr-HR" b="1" dirty="0" smtClean="0"/>
            <a:t> </a:t>
          </a:r>
          <a:r>
            <a:rPr lang="hr-HR" b="1" dirty="0" err="1" smtClean="0"/>
            <a:t>previously</a:t>
          </a:r>
          <a:r>
            <a:rPr lang="hr-HR" b="1" dirty="0" smtClean="0"/>
            <a:t> </a:t>
          </a:r>
          <a:r>
            <a:rPr lang="hr-HR" b="1" dirty="0" err="1" smtClean="0"/>
            <a:t>acquired</a:t>
          </a:r>
          <a:r>
            <a:rPr lang="hr-HR" b="1" dirty="0" smtClean="0"/>
            <a:t> </a:t>
          </a:r>
          <a:r>
            <a:rPr lang="hr-HR" b="1" dirty="0" err="1" smtClean="0"/>
            <a:t>non-formal</a:t>
          </a:r>
          <a:r>
            <a:rPr lang="hr-HR" b="1" dirty="0" smtClean="0"/>
            <a:t> </a:t>
          </a:r>
          <a:r>
            <a:rPr lang="hr-HR" b="1" dirty="0" err="1" smtClean="0"/>
            <a:t>and</a:t>
          </a:r>
          <a:r>
            <a:rPr lang="hr-HR" b="1" dirty="0" smtClean="0"/>
            <a:t> </a:t>
          </a:r>
          <a:r>
            <a:rPr lang="hr-HR" b="1" dirty="0" err="1" smtClean="0"/>
            <a:t>informal</a:t>
          </a:r>
          <a:r>
            <a:rPr lang="hr-HR" b="1" dirty="0" smtClean="0"/>
            <a:t> </a:t>
          </a:r>
          <a:r>
            <a:rPr lang="hr-HR" b="1" dirty="0" err="1" smtClean="0"/>
            <a:t>learning</a:t>
          </a:r>
          <a:endParaRPr lang="hr-HR" b="1" dirty="0" smtClean="0"/>
        </a:p>
        <a:p>
          <a:pPr algn="just"/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project</a:t>
          </a:r>
          <a:r>
            <a:rPr lang="hr-HR" dirty="0" smtClean="0"/>
            <a:t> "</a:t>
          </a:r>
          <a:r>
            <a:rPr lang="hr-HR" dirty="0" err="1" smtClean="0"/>
            <a:t>Establishment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a system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evaluation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previous</a:t>
          </a:r>
          <a:r>
            <a:rPr lang="hr-HR" dirty="0" smtClean="0"/>
            <a:t> </a:t>
          </a:r>
          <a:r>
            <a:rPr lang="hr-HR" dirty="0" err="1" smtClean="0"/>
            <a:t>non-formal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informal</a:t>
          </a:r>
          <a:r>
            <a:rPr lang="hr-HR" dirty="0" smtClean="0"/>
            <a:t> </a:t>
          </a:r>
          <a:r>
            <a:rPr lang="hr-HR" dirty="0" err="1" smtClean="0"/>
            <a:t>learning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Croatia" (</a:t>
          </a:r>
          <a:r>
            <a:rPr lang="hr-HR" dirty="0" err="1" smtClean="0"/>
            <a:t>in</a:t>
          </a:r>
          <a:r>
            <a:rPr lang="hr-HR" dirty="0" smtClean="0"/>
            <a:t> </a:t>
          </a:r>
          <a:r>
            <a:rPr lang="hr-HR" dirty="0" err="1" smtClean="0"/>
            <a:t>cooperation</a:t>
          </a:r>
          <a:r>
            <a:rPr lang="hr-HR" dirty="0" smtClean="0"/>
            <a:t> </a:t>
          </a:r>
          <a:r>
            <a:rPr lang="hr-HR" dirty="0" err="1" smtClean="0"/>
            <a:t>with</a:t>
          </a:r>
          <a:r>
            <a:rPr lang="hr-HR" dirty="0" smtClean="0"/>
            <a:t> EC </a:t>
          </a:r>
          <a:r>
            <a:rPr lang="hr-HR" dirty="0" err="1" smtClean="0"/>
            <a:t>and</a:t>
          </a:r>
          <a:r>
            <a:rPr lang="hr-HR" dirty="0" smtClean="0"/>
            <a:t> OECD </a:t>
          </a:r>
        </a:p>
        <a:p>
          <a:pPr algn="just"/>
          <a:r>
            <a:rPr lang="hr-HR" dirty="0" err="1" smtClean="0"/>
            <a:t>July</a:t>
          </a:r>
          <a:r>
            <a:rPr lang="hr-HR" dirty="0" smtClean="0"/>
            <a:t> 2022 </a:t>
          </a:r>
          <a:r>
            <a:rPr lang="hr-HR" dirty="0" err="1" smtClean="0"/>
            <a:t>until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end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2023.</a:t>
          </a:r>
        </a:p>
        <a:p>
          <a:pPr algn="just"/>
          <a:r>
            <a:rPr lang="hr-HR" dirty="0" smtClean="0"/>
            <a:t>First </a:t>
          </a:r>
          <a:r>
            <a:rPr lang="hr-HR" dirty="0" err="1" smtClean="0"/>
            <a:t>phase</a:t>
          </a:r>
          <a:r>
            <a:rPr lang="hr-HR" dirty="0" smtClean="0"/>
            <a:t> </a:t>
          </a:r>
          <a:r>
            <a:rPr lang="hr-HR" dirty="0" err="1" smtClean="0"/>
            <a:t>completed</a:t>
          </a:r>
          <a:r>
            <a:rPr lang="hr-HR" dirty="0" smtClean="0"/>
            <a:t>: </a:t>
          </a:r>
          <a:r>
            <a:rPr lang="hr-HR" dirty="0" err="1" smtClean="0"/>
            <a:t>cooperation</a:t>
          </a:r>
          <a:r>
            <a:rPr lang="hr-HR" dirty="0" smtClean="0"/>
            <a:t> </a:t>
          </a:r>
          <a:r>
            <a:rPr lang="hr-HR" dirty="0" err="1" smtClean="0"/>
            <a:t>with</a:t>
          </a:r>
          <a:r>
            <a:rPr lang="hr-HR" dirty="0" smtClean="0"/>
            <a:t> </a:t>
          </a:r>
          <a:r>
            <a:rPr lang="hr-HR" dirty="0" err="1" smtClean="0"/>
            <a:t>key</a:t>
          </a:r>
          <a:r>
            <a:rPr lang="hr-HR" dirty="0" smtClean="0"/>
            <a:t> Croatian </a:t>
          </a:r>
          <a:r>
            <a:rPr lang="hr-HR" dirty="0" err="1" smtClean="0"/>
            <a:t>stakeholders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review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European </a:t>
          </a:r>
          <a:r>
            <a:rPr lang="hr-HR" dirty="0" err="1" smtClean="0"/>
            <a:t>practices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information</a:t>
          </a:r>
          <a:r>
            <a:rPr lang="hr-HR" dirty="0" smtClean="0"/>
            <a:t> on </a:t>
          </a:r>
          <a:r>
            <a:rPr lang="hr-HR" dirty="0" err="1" smtClean="0"/>
            <a:t>existing</a:t>
          </a:r>
          <a:r>
            <a:rPr lang="hr-HR" dirty="0" smtClean="0"/>
            <a:t> </a:t>
          </a:r>
          <a:r>
            <a:rPr lang="hr-HR" dirty="0" err="1" smtClean="0"/>
            <a:t>valuation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recognition</a:t>
          </a:r>
          <a:r>
            <a:rPr lang="hr-HR" dirty="0" smtClean="0"/>
            <a:t> </a:t>
          </a:r>
          <a:r>
            <a:rPr lang="hr-HR" dirty="0" err="1" smtClean="0"/>
            <a:t>practices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Croatia, </a:t>
          </a:r>
          <a:r>
            <a:rPr lang="hr-HR" dirty="0" err="1" smtClean="0"/>
            <a:t>along</a:t>
          </a:r>
          <a:r>
            <a:rPr lang="hr-HR" dirty="0" smtClean="0"/>
            <a:t> </a:t>
          </a:r>
          <a:r>
            <a:rPr lang="hr-HR" dirty="0" err="1" smtClean="0"/>
            <a:t>with</a:t>
          </a:r>
          <a:r>
            <a:rPr lang="hr-HR" dirty="0" smtClean="0"/>
            <a:t> </a:t>
          </a:r>
          <a:r>
            <a:rPr lang="hr-HR" dirty="0" err="1" smtClean="0"/>
            <a:t>their</a:t>
          </a:r>
          <a:r>
            <a:rPr lang="hr-HR" dirty="0" smtClean="0"/>
            <a:t> </a:t>
          </a:r>
          <a:r>
            <a:rPr lang="hr-HR" dirty="0" err="1" smtClean="0"/>
            <a:t>limitations</a:t>
          </a:r>
          <a:r>
            <a:rPr lang="hr-HR" dirty="0" smtClean="0"/>
            <a:t>.</a:t>
          </a:r>
        </a:p>
        <a:p>
          <a:pPr algn="just"/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second</a:t>
          </a:r>
          <a:r>
            <a:rPr lang="hr-HR" dirty="0" smtClean="0"/>
            <a:t> </a:t>
          </a:r>
          <a:r>
            <a:rPr lang="hr-HR" dirty="0" err="1" smtClean="0"/>
            <a:t>phase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project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</a:t>
          </a:r>
          <a:r>
            <a:rPr lang="hr-HR" dirty="0" err="1" smtClean="0"/>
            <a:t>completed</a:t>
          </a:r>
          <a:r>
            <a:rPr lang="hr-HR" dirty="0" smtClean="0"/>
            <a:t>: </a:t>
          </a:r>
          <a:r>
            <a:rPr lang="hr-HR" dirty="0" err="1" smtClean="0"/>
            <a:t>it</a:t>
          </a:r>
          <a:r>
            <a:rPr lang="hr-HR" dirty="0" smtClean="0"/>
            <a:t> </a:t>
          </a:r>
          <a:r>
            <a:rPr lang="hr-HR" dirty="0" err="1" smtClean="0"/>
            <a:t>was</a:t>
          </a:r>
          <a:r>
            <a:rPr lang="hr-HR" dirty="0" smtClean="0"/>
            <a:t> </a:t>
          </a:r>
          <a:r>
            <a:rPr lang="hr-HR" dirty="0" err="1" smtClean="0"/>
            <a:t>dedicated</a:t>
          </a:r>
          <a:r>
            <a:rPr lang="hr-HR" dirty="0" smtClean="0"/>
            <a:t> to </a:t>
          </a:r>
          <a:r>
            <a:rPr lang="hr-HR" dirty="0" err="1" smtClean="0"/>
            <a:t>the</a:t>
          </a:r>
          <a:r>
            <a:rPr lang="hr-HR" dirty="0" smtClean="0"/>
            <a:t> development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recommendations</a:t>
          </a:r>
          <a:r>
            <a:rPr lang="hr-HR" dirty="0" smtClean="0"/>
            <a:t>,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includes</a:t>
          </a:r>
          <a:r>
            <a:rPr lang="hr-HR" dirty="0" smtClean="0"/>
            <a:t> a </a:t>
          </a:r>
          <a:r>
            <a:rPr lang="hr-HR" dirty="0" err="1" smtClean="0"/>
            <a:t>contribution</a:t>
          </a:r>
          <a:r>
            <a:rPr lang="hr-HR" dirty="0" smtClean="0"/>
            <a:t> to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by-law</a:t>
          </a:r>
          <a:r>
            <a:rPr lang="hr-HR" dirty="0" smtClean="0"/>
            <a:t> (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rulebook</a:t>
          </a:r>
          <a:r>
            <a:rPr lang="hr-HR" dirty="0" smtClean="0"/>
            <a:t>)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methodology</a:t>
          </a:r>
          <a:r>
            <a:rPr lang="hr-HR" dirty="0" smtClean="0"/>
            <a:t>.</a:t>
          </a:r>
        </a:p>
        <a:p>
          <a:pPr algn="just"/>
          <a:r>
            <a:rPr lang="hr-HR" b="1" dirty="0" err="1" smtClean="0"/>
            <a:t>The</a:t>
          </a:r>
          <a:r>
            <a:rPr lang="hr-HR" b="1" dirty="0" smtClean="0"/>
            <a:t> </a:t>
          </a:r>
          <a:r>
            <a:rPr lang="hr-HR" b="1" dirty="0" err="1" smtClean="0"/>
            <a:t>Rulebook</a:t>
          </a:r>
          <a:r>
            <a:rPr lang="hr-HR" b="1" dirty="0" smtClean="0"/>
            <a:t> on </a:t>
          </a:r>
          <a:r>
            <a:rPr lang="hr-HR" b="1" dirty="0" err="1" smtClean="0"/>
            <a:t>evaluation</a:t>
          </a:r>
          <a:r>
            <a:rPr lang="hr-HR" b="1" dirty="0" smtClean="0"/>
            <a:t> </a:t>
          </a:r>
          <a:r>
            <a:rPr lang="hr-HR" b="1" dirty="0" err="1" smtClean="0"/>
            <a:t>of</a:t>
          </a:r>
          <a:r>
            <a:rPr lang="hr-HR" b="1" dirty="0" smtClean="0"/>
            <a:t> </a:t>
          </a:r>
          <a:r>
            <a:rPr lang="hr-HR" b="1" dirty="0" err="1" smtClean="0"/>
            <a:t>non-formal</a:t>
          </a:r>
          <a:r>
            <a:rPr lang="hr-HR" b="1" dirty="0" smtClean="0"/>
            <a:t> </a:t>
          </a:r>
          <a:r>
            <a:rPr lang="hr-HR" b="1" dirty="0" err="1" smtClean="0"/>
            <a:t>and</a:t>
          </a:r>
          <a:r>
            <a:rPr lang="hr-HR" b="1" dirty="0" smtClean="0"/>
            <a:t> </a:t>
          </a:r>
          <a:r>
            <a:rPr lang="hr-HR" b="1" dirty="0" err="1" smtClean="0"/>
            <a:t>informal</a:t>
          </a:r>
          <a:r>
            <a:rPr lang="hr-HR" b="1" dirty="0" smtClean="0"/>
            <a:t> </a:t>
          </a:r>
          <a:r>
            <a:rPr lang="hr-HR" b="1" dirty="0" err="1" smtClean="0"/>
            <a:t>learning</a:t>
          </a:r>
          <a:r>
            <a:rPr lang="hr-HR" b="1" dirty="0" smtClean="0"/>
            <a:t> </a:t>
          </a:r>
          <a:r>
            <a:rPr lang="hr-HR" b="1" dirty="0" err="1" smtClean="0"/>
            <a:t>is</a:t>
          </a:r>
          <a:r>
            <a:rPr lang="hr-HR" b="1" dirty="0" smtClean="0"/>
            <a:t> </a:t>
          </a:r>
          <a:r>
            <a:rPr lang="hr-HR" b="1" dirty="0" err="1" smtClean="0"/>
            <a:t>expected</a:t>
          </a:r>
          <a:r>
            <a:rPr lang="hr-HR" b="1" dirty="0" smtClean="0"/>
            <a:t> to </a:t>
          </a:r>
          <a:r>
            <a:rPr lang="hr-HR" b="1" dirty="0" err="1" smtClean="0"/>
            <a:t>come</a:t>
          </a:r>
          <a:r>
            <a:rPr lang="hr-HR" b="1" dirty="0" smtClean="0"/>
            <a:t> </a:t>
          </a:r>
          <a:r>
            <a:rPr lang="hr-HR" b="1" dirty="0" err="1" smtClean="0"/>
            <a:t>into</a:t>
          </a:r>
          <a:r>
            <a:rPr lang="hr-HR" b="1" dirty="0" smtClean="0"/>
            <a:t> </a:t>
          </a:r>
          <a:r>
            <a:rPr lang="hr-HR" b="1" dirty="0" err="1" smtClean="0"/>
            <a:t>force</a:t>
          </a:r>
          <a:r>
            <a:rPr lang="hr-HR" b="1" dirty="0" smtClean="0"/>
            <a:t> </a:t>
          </a:r>
          <a:r>
            <a:rPr lang="hr-HR" b="1" dirty="0" err="1" smtClean="0"/>
            <a:t>by</a:t>
          </a:r>
          <a:r>
            <a:rPr lang="hr-HR" b="1" dirty="0" smtClean="0"/>
            <a:t> </a:t>
          </a:r>
          <a:r>
            <a:rPr lang="hr-HR" b="1" dirty="0" err="1" smtClean="0"/>
            <a:t>the</a:t>
          </a:r>
          <a:r>
            <a:rPr lang="hr-HR" b="1" dirty="0" smtClean="0"/>
            <a:t> </a:t>
          </a:r>
          <a:r>
            <a:rPr lang="hr-HR" b="1" dirty="0" err="1" smtClean="0"/>
            <a:t>end</a:t>
          </a:r>
          <a:r>
            <a:rPr lang="hr-HR" b="1" dirty="0" smtClean="0"/>
            <a:t> </a:t>
          </a:r>
          <a:r>
            <a:rPr lang="hr-HR" b="1" dirty="0" err="1" smtClean="0"/>
            <a:t>of</a:t>
          </a:r>
          <a:r>
            <a:rPr lang="hr-HR" b="1" dirty="0" smtClean="0"/>
            <a:t> 2023</a:t>
          </a:r>
        </a:p>
        <a:p>
          <a:pPr algn="just"/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final</a:t>
          </a:r>
          <a:r>
            <a:rPr lang="hr-HR" dirty="0" smtClean="0"/>
            <a:t> </a:t>
          </a:r>
          <a:r>
            <a:rPr lang="hr-HR" dirty="0" err="1" smtClean="0"/>
            <a:t>phase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</a:t>
          </a:r>
          <a:r>
            <a:rPr lang="hr-HR" dirty="0" err="1" smtClean="0"/>
            <a:t>focused</a:t>
          </a:r>
          <a:r>
            <a:rPr lang="hr-HR" dirty="0" smtClean="0"/>
            <a:t> on </a:t>
          </a:r>
          <a:r>
            <a:rPr lang="hr-HR" dirty="0" err="1" smtClean="0"/>
            <a:t>implementation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will</a:t>
          </a:r>
          <a:r>
            <a:rPr lang="hr-HR" dirty="0" smtClean="0"/>
            <a:t> </a:t>
          </a:r>
          <a:r>
            <a:rPr lang="hr-HR" dirty="0" err="1" smtClean="0"/>
            <a:t>include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creation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practical</a:t>
          </a:r>
          <a:r>
            <a:rPr lang="hr-HR" dirty="0" smtClean="0"/>
            <a:t> </a:t>
          </a:r>
          <a:r>
            <a:rPr lang="hr-HR" dirty="0" err="1" smtClean="0"/>
            <a:t>guidelines</a:t>
          </a:r>
          <a:r>
            <a:rPr lang="hr-HR" dirty="0" smtClean="0"/>
            <a:t> for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new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evaluation</a:t>
          </a:r>
          <a:r>
            <a:rPr lang="hr-HR" dirty="0" smtClean="0"/>
            <a:t> system.</a:t>
          </a:r>
          <a:endParaRPr lang="en-US" b="1" dirty="0"/>
        </a:p>
      </dgm:t>
    </dgm:pt>
    <dgm:pt modelId="{1B1420D1-43F7-4873-9A47-F47F80DCA079}" type="parTrans" cxnId="{E3921CFB-BF6B-4EA0-B0A5-5EF6924541D5}">
      <dgm:prSet/>
      <dgm:spPr/>
      <dgm:t>
        <a:bodyPr/>
        <a:lstStyle/>
        <a:p>
          <a:endParaRPr lang="en-US"/>
        </a:p>
      </dgm:t>
    </dgm:pt>
    <dgm:pt modelId="{D129F03A-0421-49CC-AD15-8C468BC3B82F}" type="sibTrans" cxnId="{E3921CFB-BF6B-4EA0-B0A5-5EF6924541D5}">
      <dgm:prSet/>
      <dgm:spPr/>
      <dgm:t>
        <a:bodyPr/>
        <a:lstStyle/>
        <a:p>
          <a:endParaRPr lang="en-US"/>
        </a:p>
      </dgm:t>
    </dgm:pt>
    <dgm:pt modelId="{8B00F914-976D-4AE1-9025-C85EA8281CB7}" type="pres">
      <dgm:prSet presAssocID="{E72E7405-65CF-415D-878B-3F8DEE6DFFD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7F1B287-93F1-4E99-80D6-D8B786E099F8}" type="pres">
      <dgm:prSet presAssocID="{36D0A60A-8788-49CA-B73D-2FCE58693D48}" presName="composite" presStyleCnt="0"/>
      <dgm:spPr/>
    </dgm:pt>
    <dgm:pt modelId="{A02C8307-FDBF-4E85-AEAC-B2C4EFA510AF}" type="pres">
      <dgm:prSet presAssocID="{36D0A60A-8788-49CA-B73D-2FCE58693D48}" presName="ParentAccentShape" presStyleLbl="trBgShp" presStyleIdx="0" presStyleCnt="2" custScaleX="71040" custScaleY="77544"/>
      <dgm:spPr/>
    </dgm:pt>
    <dgm:pt modelId="{F37CA9F4-1A80-4C02-8B94-6B6DC6E56389}" type="pres">
      <dgm:prSet presAssocID="{36D0A60A-8788-49CA-B73D-2FCE58693D48}" presName="ParentText" presStyleLbl="revTx" presStyleIdx="0" presStyleCnt="2" custLinFactY="-100000" custLinFactNeighborX="9875" custLinFactNeighborY="-1453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5FA51-F3BA-441B-88B4-DC29A61E84AF}" type="pres">
      <dgm:prSet presAssocID="{36D0A60A-8788-49CA-B73D-2FCE58693D48}" presName="ChildText" presStyleLbl="revTx" presStyleIdx="1" presStyleCnt="2" custScaleX="200271" custScaleY="10983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DCF9363-8111-4625-89F0-00C55D9210A2}" type="pres">
      <dgm:prSet presAssocID="{36D0A60A-8788-49CA-B73D-2FCE58693D48}" presName="ChildAccentShape" presStyleLbl="trBgShp" presStyleIdx="1" presStyleCnt="2"/>
      <dgm:spPr/>
    </dgm:pt>
    <dgm:pt modelId="{FF04D505-3F1A-4CFD-A9EB-362C8D1279E5}" type="pres">
      <dgm:prSet presAssocID="{36D0A60A-8788-49CA-B73D-2FCE58693D48}" presName="Image" presStyleLbl="alignImgPlace1" presStyleIdx="0" presStyleCnt="1" custScaleX="65877" custScaleY="64300" custLinFactNeighborX="372"/>
      <dgm:spPr>
        <a:solidFill>
          <a:srgbClr val="92D050"/>
        </a:solidFill>
      </dgm:spPr>
    </dgm:pt>
  </dgm:ptLst>
  <dgm:cxnLst>
    <dgm:cxn modelId="{E3921CFB-BF6B-4EA0-B0A5-5EF6924541D5}" srcId="{36D0A60A-8788-49CA-B73D-2FCE58693D48}" destId="{985F72DB-0CB0-47A0-B8D5-1E12837B7AF0}" srcOrd="0" destOrd="0" parTransId="{1B1420D1-43F7-4873-9A47-F47F80DCA079}" sibTransId="{D129F03A-0421-49CC-AD15-8C468BC3B82F}"/>
    <dgm:cxn modelId="{123F278D-832C-4E95-B93C-2B905B63B8FD}" type="presOf" srcId="{E72E7405-65CF-415D-878B-3F8DEE6DFFDF}" destId="{8B00F914-976D-4AE1-9025-C85EA8281CB7}" srcOrd="0" destOrd="0" presId="urn:microsoft.com/office/officeart/2009/3/layout/SnapshotPictureList"/>
    <dgm:cxn modelId="{42C3F92F-968B-4B4C-9691-D6AF483AAA7A}" type="presOf" srcId="{36D0A60A-8788-49CA-B73D-2FCE58693D48}" destId="{F37CA9F4-1A80-4C02-8B94-6B6DC6E56389}" srcOrd="0" destOrd="0" presId="urn:microsoft.com/office/officeart/2009/3/layout/SnapshotPictureList"/>
    <dgm:cxn modelId="{543C5CE5-1BF1-4951-ABFB-F879340958C8}" type="presOf" srcId="{985F72DB-0CB0-47A0-B8D5-1E12837B7AF0}" destId="{9AD5FA51-F3BA-441B-88B4-DC29A61E84AF}" srcOrd="0" destOrd="0" presId="urn:microsoft.com/office/officeart/2009/3/layout/SnapshotPictureList"/>
    <dgm:cxn modelId="{6CCB6042-8A6C-4103-9D57-4A784818A2C6}" srcId="{E72E7405-65CF-415D-878B-3F8DEE6DFFDF}" destId="{36D0A60A-8788-49CA-B73D-2FCE58693D48}" srcOrd="0" destOrd="0" parTransId="{7FC51CA8-A90A-4D0D-83FE-DE7E453A433F}" sibTransId="{5CD11A8B-F00F-4F11-9E96-DAFD13DEE2D4}"/>
    <dgm:cxn modelId="{622D04BE-068A-43DE-8BDD-9354FB218CF1}" type="presParOf" srcId="{8B00F914-976D-4AE1-9025-C85EA8281CB7}" destId="{D7F1B287-93F1-4E99-80D6-D8B786E099F8}" srcOrd="0" destOrd="0" presId="urn:microsoft.com/office/officeart/2009/3/layout/SnapshotPictureList"/>
    <dgm:cxn modelId="{F9EE5CC7-591D-4775-950E-AD7599828F56}" type="presParOf" srcId="{D7F1B287-93F1-4E99-80D6-D8B786E099F8}" destId="{A02C8307-FDBF-4E85-AEAC-B2C4EFA510AF}" srcOrd="0" destOrd="0" presId="urn:microsoft.com/office/officeart/2009/3/layout/SnapshotPictureList"/>
    <dgm:cxn modelId="{00765765-6052-49B1-A0F5-1014144A3459}" type="presParOf" srcId="{D7F1B287-93F1-4E99-80D6-D8B786E099F8}" destId="{F37CA9F4-1A80-4C02-8B94-6B6DC6E56389}" srcOrd="1" destOrd="0" presId="urn:microsoft.com/office/officeart/2009/3/layout/SnapshotPictureList"/>
    <dgm:cxn modelId="{E40189F6-E133-4ED9-AF25-59BC05893507}" type="presParOf" srcId="{D7F1B287-93F1-4E99-80D6-D8B786E099F8}" destId="{9AD5FA51-F3BA-441B-88B4-DC29A61E84AF}" srcOrd="2" destOrd="0" presId="urn:microsoft.com/office/officeart/2009/3/layout/SnapshotPictureList"/>
    <dgm:cxn modelId="{A632F946-BF2D-4D6C-95CC-A161985CE16F}" type="presParOf" srcId="{D7F1B287-93F1-4E99-80D6-D8B786E099F8}" destId="{1DCF9363-8111-4625-89F0-00C55D9210A2}" srcOrd="3" destOrd="0" presId="urn:microsoft.com/office/officeart/2009/3/layout/SnapshotPictureList"/>
    <dgm:cxn modelId="{E5265782-073E-4A9B-956B-FC6B827AFB6C}" type="presParOf" srcId="{D7F1B287-93F1-4E99-80D6-D8B786E099F8}" destId="{FF04D505-3F1A-4CFD-A9EB-362C8D1279E5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2E7405-65CF-415D-878B-3F8DEE6DFFDF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D0A60A-8788-49CA-B73D-2FCE58693D48}">
      <dgm:prSet phldrT="[Text]"/>
      <dgm:spPr/>
      <dgm:t>
        <a:bodyPr/>
        <a:lstStyle/>
        <a:p>
          <a:r>
            <a:rPr lang="hr-HR" dirty="0" err="1" smtClean="0"/>
            <a:t>Where</a:t>
          </a:r>
          <a:r>
            <a:rPr lang="hr-HR" dirty="0" smtClean="0"/>
            <a:t> are </a:t>
          </a:r>
          <a:r>
            <a:rPr lang="hr-HR" dirty="0" err="1" smtClean="0"/>
            <a:t>we</a:t>
          </a:r>
          <a:r>
            <a:rPr lang="hr-HR" dirty="0" smtClean="0"/>
            <a:t> </a:t>
          </a:r>
          <a:r>
            <a:rPr lang="hr-HR" dirty="0" err="1" smtClean="0"/>
            <a:t>today</a:t>
          </a:r>
          <a:r>
            <a:rPr lang="hr-HR" dirty="0" smtClean="0"/>
            <a:t>?</a:t>
          </a:r>
          <a:endParaRPr lang="en-US" dirty="0"/>
        </a:p>
      </dgm:t>
    </dgm:pt>
    <dgm:pt modelId="{7FC51CA8-A90A-4D0D-83FE-DE7E453A433F}" type="parTrans" cxnId="{6CCB6042-8A6C-4103-9D57-4A784818A2C6}">
      <dgm:prSet/>
      <dgm:spPr/>
      <dgm:t>
        <a:bodyPr/>
        <a:lstStyle/>
        <a:p>
          <a:endParaRPr lang="en-US"/>
        </a:p>
      </dgm:t>
    </dgm:pt>
    <dgm:pt modelId="{5CD11A8B-F00F-4F11-9E96-DAFD13DEE2D4}" type="sibTrans" cxnId="{6CCB6042-8A6C-4103-9D57-4A784818A2C6}">
      <dgm:prSet/>
      <dgm:spPr/>
      <dgm:t>
        <a:bodyPr/>
        <a:lstStyle/>
        <a:p>
          <a:endParaRPr lang="en-US"/>
        </a:p>
      </dgm:t>
    </dgm:pt>
    <dgm:pt modelId="{985F72DB-0CB0-47A0-B8D5-1E12837B7AF0}">
      <dgm:prSet phldrT="[Text]"/>
      <dgm:spPr/>
      <dgm:t>
        <a:bodyPr/>
        <a:lstStyle/>
        <a:p>
          <a:pPr algn="just"/>
          <a:r>
            <a:rPr lang="hr-HR" b="1" dirty="0" smtClean="0"/>
            <a:t>Development </a:t>
          </a:r>
          <a:r>
            <a:rPr lang="hr-HR" b="1" dirty="0" err="1" smtClean="0"/>
            <a:t>of</a:t>
          </a:r>
          <a:r>
            <a:rPr lang="hr-HR" b="1" dirty="0" smtClean="0"/>
            <a:t> NISOO</a:t>
          </a:r>
        </a:p>
        <a:p>
          <a:pPr algn="just"/>
          <a:r>
            <a:rPr lang="hr-HR" dirty="0" err="1" smtClean="0"/>
            <a:t>Developed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piloted</a:t>
          </a:r>
          <a:r>
            <a:rPr lang="hr-HR" dirty="0" smtClean="0"/>
            <a:t> NISOO 1 </a:t>
          </a:r>
          <a:r>
            <a:rPr lang="hr-HR" dirty="0" err="1" smtClean="0"/>
            <a:t>phase</a:t>
          </a:r>
          <a:r>
            <a:rPr lang="hr-HR" dirty="0" smtClean="0"/>
            <a:t> </a:t>
          </a:r>
        </a:p>
        <a:p>
          <a:pPr algn="just"/>
          <a:endParaRPr lang="hr-HR" dirty="0" smtClean="0"/>
        </a:p>
        <a:p>
          <a:pPr algn="just"/>
          <a:r>
            <a:rPr lang="hr-HR" dirty="0" smtClean="0"/>
            <a:t>NISOO </a:t>
          </a:r>
          <a:r>
            <a:rPr lang="hr-HR" dirty="0" err="1" smtClean="0"/>
            <a:t>is</a:t>
          </a:r>
          <a:r>
            <a:rPr lang="hr-HR" dirty="0" smtClean="0"/>
            <a:t> </a:t>
          </a:r>
          <a:r>
            <a:rPr lang="hr-HR" dirty="0" err="1" smtClean="0"/>
            <a:t>an</a:t>
          </a:r>
          <a:r>
            <a:rPr lang="hr-HR" dirty="0" smtClean="0"/>
            <a:t> </a:t>
          </a:r>
          <a:r>
            <a:rPr lang="hr-HR" dirty="0" err="1" smtClean="0"/>
            <a:t>information</a:t>
          </a:r>
          <a:r>
            <a:rPr lang="hr-HR" dirty="0" smtClean="0"/>
            <a:t> system </a:t>
          </a:r>
          <a:r>
            <a:rPr lang="hr-HR" dirty="0" err="1" smtClean="0"/>
            <a:t>that</a:t>
          </a:r>
          <a:r>
            <a:rPr lang="hr-HR" dirty="0" smtClean="0"/>
            <a:t> </a:t>
          </a:r>
          <a:r>
            <a:rPr lang="hr-HR" dirty="0" err="1" smtClean="0"/>
            <a:t>brings</a:t>
          </a:r>
          <a:r>
            <a:rPr lang="hr-HR" dirty="0" smtClean="0"/>
            <a:t> </a:t>
          </a:r>
          <a:r>
            <a:rPr lang="hr-HR" dirty="0" err="1" smtClean="0"/>
            <a:t>together</a:t>
          </a:r>
          <a:r>
            <a:rPr lang="hr-HR" dirty="0" smtClean="0"/>
            <a:t> </a:t>
          </a:r>
          <a:r>
            <a:rPr lang="hr-HR" dirty="0" err="1" smtClean="0"/>
            <a:t>records</a:t>
          </a:r>
          <a:r>
            <a:rPr lang="hr-HR" dirty="0" smtClean="0"/>
            <a:t> on </a:t>
          </a:r>
          <a:r>
            <a:rPr lang="hr-HR" dirty="0" err="1" smtClean="0"/>
            <a:t>institutions</a:t>
          </a:r>
          <a:r>
            <a:rPr lang="hr-HR" dirty="0" smtClean="0"/>
            <a:t>, </a:t>
          </a:r>
          <a:r>
            <a:rPr lang="hr-HR" dirty="0" err="1" smtClean="0"/>
            <a:t>education</a:t>
          </a:r>
          <a:r>
            <a:rPr lang="hr-HR" dirty="0" smtClean="0"/>
            <a:t> </a:t>
          </a:r>
          <a:r>
            <a:rPr lang="hr-HR" dirty="0" err="1" smtClean="0"/>
            <a:t>programs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evaluation</a:t>
          </a:r>
          <a:r>
            <a:rPr lang="hr-HR" dirty="0" smtClean="0"/>
            <a:t> </a:t>
          </a:r>
          <a:r>
            <a:rPr lang="hr-HR" dirty="0" err="1" smtClean="0"/>
            <a:t>programs</a:t>
          </a:r>
          <a:r>
            <a:rPr lang="hr-HR" dirty="0" smtClean="0"/>
            <a:t>, </a:t>
          </a:r>
          <a:r>
            <a:rPr lang="hr-HR" dirty="0" err="1" smtClean="0"/>
            <a:t>participants</a:t>
          </a:r>
          <a:r>
            <a:rPr lang="hr-HR" dirty="0" smtClean="0"/>
            <a:t>, </a:t>
          </a:r>
          <a:r>
            <a:rPr lang="hr-HR" dirty="0" err="1" smtClean="0"/>
            <a:t>applicants</a:t>
          </a:r>
          <a:r>
            <a:rPr lang="hr-HR" dirty="0" smtClean="0"/>
            <a:t>, </a:t>
          </a:r>
          <a:r>
            <a:rPr lang="hr-HR" dirty="0" err="1" smtClean="0"/>
            <a:t>andragogic</a:t>
          </a:r>
          <a:r>
            <a:rPr lang="hr-HR" dirty="0" smtClean="0"/>
            <a:t> </a:t>
          </a:r>
          <a:r>
            <a:rPr lang="hr-HR" dirty="0" err="1" smtClean="0"/>
            <a:t>leaders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teachers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, as </a:t>
          </a:r>
          <a:r>
            <a:rPr lang="hr-HR" dirty="0" err="1" smtClean="0"/>
            <a:t>well</a:t>
          </a:r>
          <a:r>
            <a:rPr lang="hr-HR" dirty="0" smtClean="0"/>
            <a:t> as </a:t>
          </a:r>
          <a:r>
            <a:rPr lang="hr-HR" dirty="0" err="1" smtClean="0"/>
            <a:t>records</a:t>
          </a:r>
          <a:r>
            <a:rPr lang="hr-HR" dirty="0" smtClean="0"/>
            <a:t> on </a:t>
          </a:r>
          <a:r>
            <a:rPr lang="hr-HR" dirty="0" err="1" smtClean="0"/>
            <a:t>other</a:t>
          </a:r>
          <a:r>
            <a:rPr lang="hr-HR" dirty="0" smtClean="0"/>
            <a:t> data </a:t>
          </a:r>
          <a:r>
            <a:rPr lang="hr-HR" dirty="0" err="1" smtClean="0"/>
            <a:t>important</a:t>
          </a:r>
          <a:r>
            <a:rPr lang="hr-HR" dirty="0" smtClean="0"/>
            <a:t> for monitoring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situation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development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system, </a:t>
          </a:r>
        </a:p>
        <a:p>
          <a:pPr algn="just"/>
          <a:r>
            <a:rPr lang="hr-HR" dirty="0" err="1" smtClean="0"/>
            <a:t>it</a:t>
          </a:r>
          <a:r>
            <a:rPr lang="hr-HR" dirty="0" smtClean="0"/>
            <a:t> </a:t>
          </a:r>
          <a:r>
            <a:rPr lang="hr-HR" dirty="0" err="1" smtClean="0"/>
            <a:t>is</a:t>
          </a:r>
          <a:r>
            <a:rPr lang="hr-HR" dirty="0" smtClean="0"/>
            <a:t> </a:t>
          </a:r>
          <a:r>
            <a:rPr lang="hr-HR" dirty="0" err="1" smtClean="0"/>
            <a:t>managed</a:t>
          </a:r>
          <a:r>
            <a:rPr lang="hr-HR" dirty="0" smtClean="0"/>
            <a:t> </a:t>
          </a:r>
          <a:r>
            <a:rPr lang="hr-HR" dirty="0" err="1" smtClean="0"/>
            <a:t>by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ministry</a:t>
          </a:r>
          <a:r>
            <a:rPr lang="hr-HR" dirty="0" smtClean="0"/>
            <a:t> </a:t>
          </a:r>
          <a:r>
            <a:rPr lang="hr-HR" dirty="0" err="1" smtClean="0"/>
            <a:t>responsible</a:t>
          </a:r>
          <a:r>
            <a:rPr lang="hr-HR" dirty="0" smtClean="0"/>
            <a:t> for </a:t>
          </a:r>
          <a:r>
            <a:rPr lang="hr-HR" dirty="0" err="1" smtClean="0"/>
            <a:t>education</a:t>
          </a:r>
          <a:r>
            <a:rPr lang="hr-HR" dirty="0" smtClean="0"/>
            <a:t> </a:t>
          </a:r>
          <a:endParaRPr lang="en-US" b="1" dirty="0"/>
        </a:p>
      </dgm:t>
    </dgm:pt>
    <dgm:pt modelId="{1B1420D1-43F7-4873-9A47-F47F80DCA079}" type="parTrans" cxnId="{E3921CFB-BF6B-4EA0-B0A5-5EF6924541D5}">
      <dgm:prSet/>
      <dgm:spPr/>
      <dgm:t>
        <a:bodyPr/>
        <a:lstStyle/>
        <a:p>
          <a:endParaRPr lang="en-US"/>
        </a:p>
      </dgm:t>
    </dgm:pt>
    <dgm:pt modelId="{D129F03A-0421-49CC-AD15-8C468BC3B82F}" type="sibTrans" cxnId="{E3921CFB-BF6B-4EA0-B0A5-5EF6924541D5}">
      <dgm:prSet/>
      <dgm:spPr/>
      <dgm:t>
        <a:bodyPr/>
        <a:lstStyle/>
        <a:p>
          <a:endParaRPr lang="en-US"/>
        </a:p>
      </dgm:t>
    </dgm:pt>
    <dgm:pt modelId="{8B00F914-976D-4AE1-9025-C85EA8281CB7}" type="pres">
      <dgm:prSet presAssocID="{E72E7405-65CF-415D-878B-3F8DEE6DFFD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7F1B287-93F1-4E99-80D6-D8B786E099F8}" type="pres">
      <dgm:prSet presAssocID="{36D0A60A-8788-49CA-B73D-2FCE58693D48}" presName="composite" presStyleCnt="0"/>
      <dgm:spPr/>
    </dgm:pt>
    <dgm:pt modelId="{A02C8307-FDBF-4E85-AEAC-B2C4EFA510AF}" type="pres">
      <dgm:prSet presAssocID="{36D0A60A-8788-49CA-B73D-2FCE58693D48}" presName="ParentAccentShape" presStyleLbl="trBgShp" presStyleIdx="0" presStyleCnt="2" custScaleX="71040" custScaleY="77544"/>
      <dgm:spPr/>
    </dgm:pt>
    <dgm:pt modelId="{F37CA9F4-1A80-4C02-8B94-6B6DC6E56389}" type="pres">
      <dgm:prSet presAssocID="{36D0A60A-8788-49CA-B73D-2FCE58693D48}" presName="ParentText" presStyleLbl="revTx" presStyleIdx="0" presStyleCnt="2" custLinFactY="-100000" custLinFactNeighborX="9875" custLinFactNeighborY="-1453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5FA51-F3BA-441B-88B4-DC29A61E84AF}" type="pres">
      <dgm:prSet presAssocID="{36D0A60A-8788-49CA-B73D-2FCE58693D48}" presName="ChildText" presStyleLbl="revTx" presStyleIdx="1" presStyleCnt="2" custScaleX="200271" custScaleY="10983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DCF9363-8111-4625-89F0-00C55D9210A2}" type="pres">
      <dgm:prSet presAssocID="{36D0A60A-8788-49CA-B73D-2FCE58693D48}" presName="ChildAccentShape" presStyleLbl="trBgShp" presStyleIdx="1" presStyleCnt="2"/>
      <dgm:spPr/>
    </dgm:pt>
    <dgm:pt modelId="{FF04D505-3F1A-4CFD-A9EB-362C8D1279E5}" type="pres">
      <dgm:prSet presAssocID="{36D0A60A-8788-49CA-B73D-2FCE58693D48}" presName="Image" presStyleLbl="alignImgPlace1" presStyleIdx="0" presStyleCnt="1" custScaleX="65877" custScaleY="64300" custLinFactNeighborX="372"/>
      <dgm:spPr>
        <a:solidFill>
          <a:srgbClr val="92D050"/>
        </a:solidFill>
      </dgm:spPr>
    </dgm:pt>
  </dgm:ptLst>
  <dgm:cxnLst>
    <dgm:cxn modelId="{E3921CFB-BF6B-4EA0-B0A5-5EF6924541D5}" srcId="{36D0A60A-8788-49CA-B73D-2FCE58693D48}" destId="{985F72DB-0CB0-47A0-B8D5-1E12837B7AF0}" srcOrd="0" destOrd="0" parTransId="{1B1420D1-43F7-4873-9A47-F47F80DCA079}" sibTransId="{D129F03A-0421-49CC-AD15-8C468BC3B82F}"/>
    <dgm:cxn modelId="{123F278D-832C-4E95-B93C-2B905B63B8FD}" type="presOf" srcId="{E72E7405-65CF-415D-878B-3F8DEE6DFFDF}" destId="{8B00F914-976D-4AE1-9025-C85EA8281CB7}" srcOrd="0" destOrd="0" presId="urn:microsoft.com/office/officeart/2009/3/layout/SnapshotPictureList"/>
    <dgm:cxn modelId="{42C3F92F-968B-4B4C-9691-D6AF483AAA7A}" type="presOf" srcId="{36D0A60A-8788-49CA-B73D-2FCE58693D48}" destId="{F37CA9F4-1A80-4C02-8B94-6B6DC6E56389}" srcOrd="0" destOrd="0" presId="urn:microsoft.com/office/officeart/2009/3/layout/SnapshotPictureList"/>
    <dgm:cxn modelId="{543C5CE5-1BF1-4951-ABFB-F879340958C8}" type="presOf" srcId="{985F72DB-0CB0-47A0-B8D5-1E12837B7AF0}" destId="{9AD5FA51-F3BA-441B-88B4-DC29A61E84AF}" srcOrd="0" destOrd="0" presId="urn:microsoft.com/office/officeart/2009/3/layout/SnapshotPictureList"/>
    <dgm:cxn modelId="{6CCB6042-8A6C-4103-9D57-4A784818A2C6}" srcId="{E72E7405-65CF-415D-878B-3F8DEE6DFFDF}" destId="{36D0A60A-8788-49CA-B73D-2FCE58693D48}" srcOrd="0" destOrd="0" parTransId="{7FC51CA8-A90A-4D0D-83FE-DE7E453A433F}" sibTransId="{5CD11A8B-F00F-4F11-9E96-DAFD13DEE2D4}"/>
    <dgm:cxn modelId="{622D04BE-068A-43DE-8BDD-9354FB218CF1}" type="presParOf" srcId="{8B00F914-976D-4AE1-9025-C85EA8281CB7}" destId="{D7F1B287-93F1-4E99-80D6-D8B786E099F8}" srcOrd="0" destOrd="0" presId="urn:microsoft.com/office/officeart/2009/3/layout/SnapshotPictureList"/>
    <dgm:cxn modelId="{F9EE5CC7-591D-4775-950E-AD7599828F56}" type="presParOf" srcId="{D7F1B287-93F1-4E99-80D6-D8B786E099F8}" destId="{A02C8307-FDBF-4E85-AEAC-B2C4EFA510AF}" srcOrd="0" destOrd="0" presId="urn:microsoft.com/office/officeart/2009/3/layout/SnapshotPictureList"/>
    <dgm:cxn modelId="{00765765-6052-49B1-A0F5-1014144A3459}" type="presParOf" srcId="{D7F1B287-93F1-4E99-80D6-D8B786E099F8}" destId="{F37CA9F4-1A80-4C02-8B94-6B6DC6E56389}" srcOrd="1" destOrd="0" presId="urn:microsoft.com/office/officeart/2009/3/layout/SnapshotPictureList"/>
    <dgm:cxn modelId="{E40189F6-E133-4ED9-AF25-59BC05893507}" type="presParOf" srcId="{D7F1B287-93F1-4E99-80D6-D8B786E099F8}" destId="{9AD5FA51-F3BA-441B-88B4-DC29A61E84AF}" srcOrd="2" destOrd="0" presId="urn:microsoft.com/office/officeart/2009/3/layout/SnapshotPictureList"/>
    <dgm:cxn modelId="{A632F946-BF2D-4D6C-95CC-A161985CE16F}" type="presParOf" srcId="{D7F1B287-93F1-4E99-80D6-D8B786E099F8}" destId="{1DCF9363-8111-4625-89F0-00C55D9210A2}" srcOrd="3" destOrd="0" presId="urn:microsoft.com/office/officeart/2009/3/layout/SnapshotPictureList"/>
    <dgm:cxn modelId="{E5265782-073E-4A9B-956B-FC6B827AFB6C}" type="presParOf" srcId="{D7F1B287-93F1-4E99-80D6-D8B786E099F8}" destId="{FF04D505-3F1A-4CFD-A9EB-362C8D1279E5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5E38A63-2445-4302-BDEE-C5F9FA304DD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F2A3D7-885A-46CB-AF7B-9A97B5CC1A61}">
      <dgm:prSet phldrT="[Text]"/>
      <dgm:spPr/>
      <dgm:t>
        <a:bodyPr/>
        <a:lstStyle/>
        <a:p>
          <a:r>
            <a:rPr lang="hr-HR" dirty="0" err="1" smtClean="0"/>
            <a:t>What</a:t>
          </a:r>
          <a:r>
            <a:rPr lang="hr-HR" dirty="0" smtClean="0"/>
            <a:t> are </a:t>
          </a:r>
          <a:r>
            <a:rPr lang="hr-HR" dirty="0" err="1" smtClean="0"/>
            <a:t>we</a:t>
          </a:r>
          <a:r>
            <a:rPr lang="hr-HR" dirty="0" smtClean="0"/>
            <a:t> </a:t>
          </a:r>
          <a:r>
            <a:rPr lang="hr-HR" dirty="0" err="1" smtClean="0"/>
            <a:t>striving</a:t>
          </a:r>
          <a:r>
            <a:rPr lang="hr-HR" dirty="0" smtClean="0"/>
            <a:t> for?</a:t>
          </a:r>
          <a:endParaRPr lang="en-US" dirty="0"/>
        </a:p>
      </dgm:t>
    </dgm:pt>
    <dgm:pt modelId="{F2909D07-D5AF-4D71-B0E4-2FE5E194DCD3}" type="parTrans" cxnId="{07C15D6C-372F-4C46-B89D-F373D59C52E1}">
      <dgm:prSet/>
      <dgm:spPr/>
      <dgm:t>
        <a:bodyPr/>
        <a:lstStyle/>
        <a:p>
          <a:endParaRPr lang="en-US"/>
        </a:p>
      </dgm:t>
    </dgm:pt>
    <dgm:pt modelId="{DF0A2AE2-F7F0-44BB-80BC-918061CDA614}" type="sibTrans" cxnId="{07C15D6C-372F-4C46-B89D-F373D59C52E1}">
      <dgm:prSet/>
      <dgm:spPr/>
      <dgm:t>
        <a:bodyPr/>
        <a:lstStyle/>
        <a:p>
          <a:endParaRPr lang="en-US"/>
        </a:p>
      </dgm:t>
    </dgm:pt>
    <dgm:pt modelId="{8F75F92A-D5EC-4586-A7D5-919EE78E4150}">
      <dgm:prSet phldrT="[Text]"/>
      <dgm:spPr/>
      <dgm:t>
        <a:bodyPr/>
        <a:lstStyle/>
        <a:p>
          <a:r>
            <a:rPr lang="hr-HR" dirty="0" smtClean="0"/>
            <a:t>- </a:t>
          </a:r>
          <a:r>
            <a:rPr lang="hr-HR" dirty="0" err="1" smtClean="0"/>
            <a:t>Recognition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role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adult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for </a:t>
          </a:r>
          <a:r>
            <a:rPr lang="hr-HR" dirty="0" err="1" smtClean="0"/>
            <a:t>the</a:t>
          </a:r>
          <a:r>
            <a:rPr lang="hr-HR" dirty="0" smtClean="0"/>
            <a:t> development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economy</a:t>
          </a:r>
          <a:r>
            <a:rPr lang="hr-HR" dirty="0" smtClean="0"/>
            <a:t> </a:t>
          </a:r>
        </a:p>
        <a:p>
          <a:r>
            <a:rPr lang="hr-HR" dirty="0" smtClean="0"/>
            <a:t>-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social</a:t>
          </a:r>
          <a:r>
            <a:rPr lang="hr-HR" dirty="0" smtClean="0"/>
            <a:t> </a:t>
          </a:r>
          <a:r>
            <a:rPr lang="hr-HR" dirty="0" err="1" smtClean="0"/>
            <a:t>component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inclusion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for </a:t>
          </a:r>
          <a:r>
            <a:rPr lang="hr-HR" dirty="0" err="1" smtClean="0"/>
            <a:t>everyone</a:t>
          </a:r>
          <a:r>
            <a:rPr lang="hr-HR" dirty="0" smtClean="0"/>
            <a:t> </a:t>
          </a:r>
          <a:endParaRPr lang="en-US" dirty="0"/>
        </a:p>
      </dgm:t>
    </dgm:pt>
    <dgm:pt modelId="{A14656F2-5D36-4F46-990C-63132E224234}" type="parTrans" cxnId="{B7D087BD-EF03-4E0F-AC8C-E666297CC192}">
      <dgm:prSet/>
      <dgm:spPr/>
      <dgm:t>
        <a:bodyPr/>
        <a:lstStyle/>
        <a:p>
          <a:endParaRPr lang="en-US"/>
        </a:p>
      </dgm:t>
    </dgm:pt>
    <dgm:pt modelId="{50558B1B-A564-468B-BCDC-006C9FD584EB}" type="sibTrans" cxnId="{B7D087BD-EF03-4E0F-AC8C-E666297CC192}">
      <dgm:prSet/>
      <dgm:spPr/>
      <dgm:t>
        <a:bodyPr/>
        <a:lstStyle/>
        <a:p>
          <a:endParaRPr lang="en-US"/>
        </a:p>
      </dgm:t>
    </dgm:pt>
    <dgm:pt modelId="{027195C8-BC5E-460E-8D9A-530727D6956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 smtClean="0"/>
            <a:t>- </a:t>
          </a:r>
          <a:r>
            <a:rPr lang="hr-HR" dirty="0" err="1" smtClean="0"/>
            <a:t>Raising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visibility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quality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AE </a:t>
          </a:r>
          <a:r>
            <a:rPr lang="hr-HR" dirty="0" err="1" smtClean="0"/>
            <a:t>service</a:t>
          </a:r>
          <a:r>
            <a:rPr lang="hr-HR" dirty="0" smtClean="0"/>
            <a:t> </a:t>
          </a:r>
          <a:r>
            <a:rPr lang="hr-HR" dirty="0" err="1" smtClean="0"/>
            <a:t>providers</a:t>
          </a:r>
          <a:r>
            <a:rPr lang="hr-HR" dirty="0" smtClean="0"/>
            <a:t> 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r-HR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 smtClean="0"/>
            <a:t>- </a:t>
          </a:r>
          <a:r>
            <a:rPr lang="hr-HR" dirty="0" err="1" smtClean="0"/>
            <a:t>Further</a:t>
          </a:r>
          <a:r>
            <a:rPr lang="hr-HR" dirty="0" smtClean="0"/>
            <a:t> </a:t>
          </a:r>
          <a:r>
            <a:rPr lang="hr-HR" dirty="0" err="1" smtClean="0"/>
            <a:t>cooperation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all</a:t>
          </a:r>
          <a:r>
            <a:rPr lang="hr-HR" dirty="0" smtClean="0"/>
            <a:t> system </a:t>
          </a:r>
          <a:r>
            <a:rPr lang="hr-HR" dirty="0" err="1" smtClean="0"/>
            <a:t>stakeholders</a:t>
          </a:r>
          <a:r>
            <a:rPr lang="hr-HR" dirty="0" smtClean="0"/>
            <a:t>: </a:t>
          </a:r>
          <a:r>
            <a:rPr lang="hr-HR" dirty="0" err="1" smtClean="0"/>
            <a:t>from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labor</a:t>
          </a:r>
          <a:r>
            <a:rPr lang="hr-HR" dirty="0" smtClean="0"/>
            <a:t> </a:t>
          </a:r>
          <a:r>
            <a:rPr lang="hr-HR" dirty="0" err="1" smtClean="0"/>
            <a:t>market</a:t>
          </a:r>
          <a:r>
            <a:rPr lang="hr-HR" dirty="0" smtClean="0"/>
            <a:t>, </a:t>
          </a:r>
          <a:r>
            <a:rPr lang="hr-HR" dirty="0" err="1" smtClean="0"/>
            <a:t>policy</a:t>
          </a:r>
          <a:r>
            <a:rPr lang="hr-HR" dirty="0" smtClean="0"/>
            <a:t> </a:t>
          </a:r>
          <a:r>
            <a:rPr lang="hr-HR" dirty="0" err="1" smtClean="0"/>
            <a:t>makers</a:t>
          </a:r>
          <a:r>
            <a:rPr lang="hr-HR" dirty="0" smtClean="0"/>
            <a:t> to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end</a:t>
          </a:r>
          <a:r>
            <a:rPr lang="hr-HR" dirty="0" smtClean="0"/>
            <a:t> </a:t>
          </a:r>
          <a:r>
            <a:rPr lang="hr-HR" dirty="0" err="1" smtClean="0"/>
            <a:t>user</a:t>
          </a:r>
          <a:r>
            <a:rPr lang="hr-HR" dirty="0" smtClean="0"/>
            <a:t> </a:t>
          </a:r>
          <a:endParaRPr lang="en-US" dirty="0"/>
        </a:p>
      </dgm:t>
    </dgm:pt>
    <dgm:pt modelId="{D6ECC530-8767-4676-AC88-0A26B2588B86}" type="parTrans" cxnId="{11D73DC7-8283-4BD3-BF42-F37C656BFDA2}">
      <dgm:prSet/>
      <dgm:spPr/>
      <dgm:t>
        <a:bodyPr/>
        <a:lstStyle/>
        <a:p>
          <a:endParaRPr lang="en-US"/>
        </a:p>
      </dgm:t>
    </dgm:pt>
    <dgm:pt modelId="{6BEECAA3-7A28-4216-AD69-B61A3104F977}" type="sibTrans" cxnId="{11D73DC7-8283-4BD3-BF42-F37C656BFDA2}">
      <dgm:prSet/>
      <dgm:spPr/>
      <dgm:t>
        <a:bodyPr/>
        <a:lstStyle/>
        <a:p>
          <a:endParaRPr lang="en-US"/>
        </a:p>
      </dgm:t>
    </dgm:pt>
    <dgm:pt modelId="{AC69645B-1A50-43E4-93F5-D34DE51CBDEE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 smtClean="0"/>
            <a:t>- </a:t>
          </a:r>
          <a:r>
            <a:rPr lang="hr-HR" dirty="0" err="1" smtClean="0"/>
            <a:t>Further</a:t>
          </a:r>
          <a:r>
            <a:rPr lang="hr-HR" dirty="0" smtClean="0"/>
            <a:t> </a:t>
          </a:r>
          <a:r>
            <a:rPr lang="hr-HR" dirty="0" err="1" smtClean="0"/>
            <a:t>strengthening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system </a:t>
          </a:r>
          <a:r>
            <a:rPr lang="hr-HR" dirty="0" err="1" smtClean="0"/>
            <a:t>and</a:t>
          </a:r>
          <a:r>
            <a:rPr lang="hr-HR" dirty="0" smtClean="0"/>
            <a:t> development </a:t>
          </a:r>
          <a:r>
            <a:rPr lang="hr-HR" dirty="0" err="1" smtClean="0"/>
            <a:t>support</a:t>
          </a:r>
          <a:r>
            <a:rPr lang="hr-HR" dirty="0" smtClean="0"/>
            <a:t> 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r-HR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dirty="0" smtClean="0"/>
            <a:t>- </a:t>
          </a:r>
          <a:r>
            <a:rPr lang="hr-HR" dirty="0" err="1" smtClean="0"/>
            <a:t>Achieving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involvement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adults</a:t>
          </a:r>
          <a:r>
            <a:rPr lang="hr-HR" dirty="0" smtClean="0"/>
            <a:t> </a:t>
          </a:r>
          <a:r>
            <a:rPr lang="hr-HR" dirty="0" err="1" smtClean="0"/>
            <a:t>in</a:t>
          </a:r>
          <a:r>
            <a:rPr lang="hr-HR" dirty="0" smtClean="0"/>
            <a:t> </a:t>
          </a:r>
          <a:r>
            <a:rPr lang="hr-HR" dirty="0" err="1" smtClean="0"/>
            <a:t>the</a:t>
          </a:r>
          <a:r>
            <a:rPr lang="hr-HR" dirty="0" smtClean="0"/>
            <a:t> </a:t>
          </a:r>
          <a:r>
            <a:rPr lang="hr-HR" dirty="0" err="1" smtClean="0"/>
            <a:t>education</a:t>
          </a:r>
          <a:r>
            <a:rPr lang="hr-HR" dirty="0" smtClean="0"/>
            <a:t> system for a </a:t>
          </a:r>
          <a:r>
            <a:rPr lang="hr-HR" dirty="0" err="1" smtClean="0"/>
            <a:t>sustainable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successful</a:t>
          </a:r>
          <a:r>
            <a:rPr lang="hr-HR" dirty="0" smtClean="0"/>
            <a:t> future</a:t>
          </a:r>
          <a:endParaRPr lang="en-US" dirty="0" smtClean="0"/>
        </a:p>
        <a:p>
          <a:endParaRPr lang="en-US" dirty="0"/>
        </a:p>
      </dgm:t>
    </dgm:pt>
    <dgm:pt modelId="{5B7329A1-9E71-464E-A303-ACEB7BC1B0AA}" type="parTrans" cxnId="{F3A661A9-6BE0-40A1-B5DE-807ADDFE3910}">
      <dgm:prSet/>
      <dgm:spPr/>
      <dgm:t>
        <a:bodyPr/>
        <a:lstStyle/>
        <a:p>
          <a:endParaRPr lang="en-US"/>
        </a:p>
      </dgm:t>
    </dgm:pt>
    <dgm:pt modelId="{111D39CC-DFDF-42A4-84CE-0662AFE72A38}" type="sibTrans" cxnId="{F3A661A9-6BE0-40A1-B5DE-807ADDFE3910}">
      <dgm:prSet/>
      <dgm:spPr/>
      <dgm:t>
        <a:bodyPr/>
        <a:lstStyle/>
        <a:p>
          <a:endParaRPr lang="en-US"/>
        </a:p>
      </dgm:t>
    </dgm:pt>
    <dgm:pt modelId="{64B5C5E6-3E15-4BCA-B35A-F531413A104B}" type="pres">
      <dgm:prSet presAssocID="{65E38A63-2445-4302-BDEE-C5F9FA304DD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101214A-759D-48E7-8E4D-E9E9993E01D5}" type="pres">
      <dgm:prSet presAssocID="{D5F2A3D7-885A-46CB-AF7B-9A97B5CC1A61}" presName="thickLine" presStyleLbl="alignNode1" presStyleIdx="0" presStyleCnt="1"/>
      <dgm:spPr/>
    </dgm:pt>
    <dgm:pt modelId="{D5BC43C1-4914-4C45-9421-B389A5717E26}" type="pres">
      <dgm:prSet presAssocID="{D5F2A3D7-885A-46CB-AF7B-9A97B5CC1A61}" presName="horz1" presStyleCnt="0"/>
      <dgm:spPr/>
    </dgm:pt>
    <dgm:pt modelId="{650D39E6-042A-45ED-B8D3-3F9FA2FF4C2B}" type="pres">
      <dgm:prSet presAssocID="{D5F2A3D7-885A-46CB-AF7B-9A97B5CC1A61}" presName="tx1" presStyleLbl="revTx" presStyleIdx="0" presStyleCnt="4"/>
      <dgm:spPr/>
      <dgm:t>
        <a:bodyPr/>
        <a:lstStyle/>
        <a:p>
          <a:endParaRPr lang="en-US"/>
        </a:p>
      </dgm:t>
    </dgm:pt>
    <dgm:pt modelId="{D48FA71F-0F2C-4572-9BFA-525BB7D9A454}" type="pres">
      <dgm:prSet presAssocID="{D5F2A3D7-885A-46CB-AF7B-9A97B5CC1A61}" presName="vert1" presStyleCnt="0"/>
      <dgm:spPr/>
    </dgm:pt>
    <dgm:pt modelId="{1DC10773-8354-4BA2-9BB3-8F8F86928DD8}" type="pres">
      <dgm:prSet presAssocID="{8F75F92A-D5EC-4586-A7D5-919EE78E4150}" presName="vertSpace2a" presStyleCnt="0"/>
      <dgm:spPr/>
    </dgm:pt>
    <dgm:pt modelId="{65533952-C83B-4DA8-A893-C1A76EAA99BA}" type="pres">
      <dgm:prSet presAssocID="{8F75F92A-D5EC-4586-A7D5-919EE78E4150}" presName="horz2" presStyleCnt="0"/>
      <dgm:spPr/>
    </dgm:pt>
    <dgm:pt modelId="{01E90785-4300-4774-902C-F3E83DD41EAA}" type="pres">
      <dgm:prSet presAssocID="{8F75F92A-D5EC-4586-A7D5-919EE78E4150}" presName="horzSpace2" presStyleCnt="0"/>
      <dgm:spPr/>
    </dgm:pt>
    <dgm:pt modelId="{6075475C-A2B9-4F6A-8C34-155697D3A66A}" type="pres">
      <dgm:prSet presAssocID="{8F75F92A-D5EC-4586-A7D5-919EE78E4150}" presName="tx2" presStyleLbl="revTx" presStyleIdx="1" presStyleCnt="4"/>
      <dgm:spPr/>
      <dgm:t>
        <a:bodyPr/>
        <a:lstStyle/>
        <a:p>
          <a:endParaRPr lang="en-US"/>
        </a:p>
      </dgm:t>
    </dgm:pt>
    <dgm:pt modelId="{FB672980-B322-416B-9B45-0A149AB1CFC0}" type="pres">
      <dgm:prSet presAssocID="{8F75F92A-D5EC-4586-A7D5-919EE78E4150}" presName="vert2" presStyleCnt="0"/>
      <dgm:spPr/>
    </dgm:pt>
    <dgm:pt modelId="{797EDAA6-08B0-44C8-8804-456C0D86CDAB}" type="pres">
      <dgm:prSet presAssocID="{8F75F92A-D5EC-4586-A7D5-919EE78E4150}" presName="thinLine2b" presStyleLbl="callout" presStyleIdx="0" presStyleCnt="3"/>
      <dgm:spPr/>
    </dgm:pt>
    <dgm:pt modelId="{A98E6A70-3185-4C57-BAA5-B221F1B3BA0D}" type="pres">
      <dgm:prSet presAssocID="{8F75F92A-D5EC-4586-A7D5-919EE78E4150}" presName="vertSpace2b" presStyleCnt="0"/>
      <dgm:spPr/>
    </dgm:pt>
    <dgm:pt modelId="{51DA3187-8FC6-4A8B-8768-4C1184F8AD1A}" type="pres">
      <dgm:prSet presAssocID="{027195C8-BC5E-460E-8D9A-530727D69569}" presName="horz2" presStyleCnt="0"/>
      <dgm:spPr/>
    </dgm:pt>
    <dgm:pt modelId="{28FE5C2F-EFD2-450D-B1AD-8BA0CDC2238A}" type="pres">
      <dgm:prSet presAssocID="{027195C8-BC5E-460E-8D9A-530727D69569}" presName="horzSpace2" presStyleCnt="0"/>
      <dgm:spPr/>
    </dgm:pt>
    <dgm:pt modelId="{B4C661BB-DF08-4FBB-BBAE-1131160D4A53}" type="pres">
      <dgm:prSet presAssocID="{027195C8-BC5E-460E-8D9A-530727D69569}" presName="tx2" presStyleLbl="revTx" presStyleIdx="2" presStyleCnt="4"/>
      <dgm:spPr/>
      <dgm:t>
        <a:bodyPr/>
        <a:lstStyle/>
        <a:p>
          <a:endParaRPr lang="en-US"/>
        </a:p>
      </dgm:t>
    </dgm:pt>
    <dgm:pt modelId="{BE24B758-EA78-43C2-B17B-1E3ED8E8B5AF}" type="pres">
      <dgm:prSet presAssocID="{027195C8-BC5E-460E-8D9A-530727D69569}" presName="vert2" presStyleCnt="0"/>
      <dgm:spPr/>
    </dgm:pt>
    <dgm:pt modelId="{863AA56A-196C-48F8-A98B-3EC888507BCC}" type="pres">
      <dgm:prSet presAssocID="{027195C8-BC5E-460E-8D9A-530727D69569}" presName="thinLine2b" presStyleLbl="callout" presStyleIdx="1" presStyleCnt="3"/>
      <dgm:spPr/>
    </dgm:pt>
    <dgm:pt modelId="{C2BA3238-0CA9-4DF1-A5AD-7F1451AF84AE}" type="pres">
      <dgm:prSet presAssocID="{027195C8-BC5E-460E-8D9A-530727D69569}" presName="vertSpace2b" presStyleCnt="0"/>
      <dgm:spPr/>
    </dgm:pt>
    <dgm:pt modelId="{140BF2D9-5FD8-4F10-932C-6F3B0FF59442}" type="pres">
      <dgm:prSet presAssocID="{AC69645B-1A50-43E4-93F5-D34DE51CBDEE}" presName="horz2" presStyleCnt="0"/>
      <dgm:spPr/>
    </dgm:pt>
    <dgm:pt modelId="{54CC0ACC-0E17-4C6B-91C2-0BAADF65EE83}" type="pres">
      <dgm:prSet presAssocID="{AC69645B-1A50-43E4-93F5-D34DE51CBDEE}" presName="horzSpace2" presStyleCnt="0"/>
      <dgm:spPr/>
    </dgm:pt>
    <dgm:pt modelId="{F51A3EA6-0ACF-489C-9525-9EFC64EFBB91}" type="pres">
      <dgm:prSet presAssocID="{AC69645B-1A50-43E4-93F5-D34DE51CBDEE}" presName="tx2" presStyleLbl="revTx" presStyleIdx="3" presStyleCnt="4"/>
      <dgm:spPr/>
      <dgm:t>
        <a:bodyPr/>
        <a:lstStyle/>
        <a:p>
          <a:endParaRPr lang="en-US"/>
        </a:p>
      </dgm:t>
    </dgm:pt>
    <dgm:pt modelId="{2A6EAA0F-2A44-4631-98DD-EBA38EF4DBD5}" type="pres">
      <dgm:prSet presAssocID="{AC69645B-1A50-43E4-93F5-D34DE51CBDEE}" presName="vert2" presStyleCnt="0"/>
      <dgm:spPr/>
    </dgm:pt>
    <dgm:pt modelId="{704F03CB-475C-4B43-BC53-C0B68DE30D3F}" type="pres">
      <dgm:prSet presAssocID="{AC69645B-1A50-43E4-93F5-D34DE51CBDEE}" presName="thinLine2b" presStyleLbl="callout" presStyleIdx="2" presStyleCnt="3"/>
      <dgm:spPr/>
    </dgm:pt>
    <dgm:pt modelId="{FC19B45C-8DED-4484-B076-5B90C03323D8}" type="pres">
      <dgm:prSet presAssocID="{AC69645B-1A50-43E4-93F5-D34DE51CBDEE}" presName="vertSpace2b" presStyleCnt="0"/>
      <dgm:spPr/>
    </dgm:pt>
  </dgm:ptLst>
  <dgm:cxnLst>
    <dgm:cxn modelId="{2C8F279F-68C5-48B9-857E-C5DC231C7E66}" type="presOf" srcId="{65E38A63-2445-4302-BDEE-C5F9FA304DDD}" destId="{64B5C5E6-3E15-4BCA-B35A-F531413A104B}" srcOrd="0" destOrd="0" presId="urn:microsoft.com/office/officeart/2008/layout/LinedList"/>
    <dgm:cxn modelId="{4AE205B9-8BF6-4622-9D8C-AD66D49509AA}" type="presOf" srcId="{027195C8-BC5E-460E-8D9A-530727D69569}" destId="{B4C661BB-DF08-4FBB-BBAE-1131160D4A53}" srcOrd="0" destOrd="0" presId="urn:microsoft.com/office/officeart/2008/layout/LinedList"/>
    <dgm:cxn modelId="{B7D087BD-EF03-4E0F-AC8C-E666297CC192}" srcId="{D5F2A3D7-885A-46CB-AF7B-9A97B5CC1A61}" destId="{8F75F92A-D5EC-4586-A7D5-919EE78E4150}" srcOrd="0" destOrd="0" parTransId="{A14656F2-5D36-4F46-990C-63132E224234}" sibTransId="{50558B1B-A564-468B-BCDC-006C9FD584EB}"/>
    <dgm:cxn modelId="{BC3DDAD2-A7F6-44EF-BDFB-66BE424C108B}" type="presOf" srcId="{AC69645B-1A50-43E4-93F5-D34DE51CBDEE}" destId="{F51A3EA6-0ACF-489C-9525-9EFC64EFBB91}" srcOrd="0" destOrd="0" presId="urn:microsoft.com/office/officeart/2008/layout/LinedList"/>
    <dgm:cxn modelId="{11D73DC7-8283-4BD3-BF42-F37C656BFDA2}" srcId="{D5F2A3D7-885A-46CB-AF7B-9A97B5CC1A61}" destId="{027195C8-BC5E-460E-8D9A-530727D69569}" srcOrd="1" destOrd="0" parTransId="{D6ECC530-8767-4676-AC88-0A26B2588B86}" sibTransId="{6BEECAA3-7A28-4216-AD69-B61A3104F977}"/>
    <dgm:cxn modelId="{F3A661A9-6BE0-40A1-B5DE-807ADDFE3910}" srcId="{D5F2A3D7-885A-46CB-AF7B-9A97B5CC1A61}" destId="{AC69645B-1A50-43E4-93F5-D34DE51CBDEE}" srcOrd="2" destOrd="0" parTransId="{5B7329A1-9E71-464E-A303-ACEB7BC1B0AA}" sibTransId="{111D39CC-DFDF-42A4-84CE-0662AFE72A38}"/>
    <dgm:cxn modelId="{C1113E57-66BE-40A1-AE36-79C345186BD0}" type="presOf" srcId="{D5F2A3D7-885A-46CB-AF7B-9A97B5CC1A61}" destId="{650D39E6-042A-45ED-B8D3-3F9FA2FF4C2B}" srcOrd="0" destOrd="0" presId="urn:microsoft.com/office/officeart/2008/layout/LinedList"/>
    <dgm:cxn modelId="{07C15D6C-372F-4C46-B89D-F373D59C52E1}" srcId="{65E38A63-2445-4302-BDEE-C5F9FA304DDD}" destId="{D5F2A3D7-885A-46CB-AF7B-9A97B5CC1A61}" srcOrd="0" destOrd="0" parTransId="{F2909D07-D5AF-4D71-B0E4-2FE5E194DCD3}" sibTransId="{DF0A2AE2-F7F0-44BB-80BC-918061CDA614}"/>
    <dgm:cxn modelId="{439F2286-1820-456A-B73C-E13D5E465F8A}" type="presOf" srcId="{8F75F92A-D5EC-4586-A7D5-919EE78E4150}" destId="{6075475C-A2B9-4F6A-8C34-155697D3A66A}" srcOrd="0" destOrd="0" presId="urn:microsoft.com/office/officeart/2008/layout/LinedList"/>
    <dgm:cxn modelId="{E25957C1-BC14-427A-AE98-37CE21ACA082}" type="presParOf" srcId="{64B5C5E6-3E15-4BCA-B35A-F531413A104B}" destId="{9101214A-759D-48E7-8E4D-E9E9993E01D5}" srcOrd="0" destOrd="0" presId="urn:microsoft.com/office/officeart/2008/layout/LinedList"/>
    <dgm:cxn modelId="{B0DD6980-4C52-4B73-934C-F34B9173DF5B}" type="presParOf" srcId="{64B5C5E6-3E15-4BCA-B35A-F531413A104B}" destId="{D5BC43C1-4914-4C45-9421-B389A5717E26}" srcOrd="1" destOrd="0" presId="urn:microsoft.com/office/officeart/2008/layout/LinedList"/>
    <dgm:cxn modelId="{13F7577B-0313-4B39-B594-68B9C2A65731}" type="presParOf" srcId="{D5BC43C1-4914-4C45-9421-B389A5717E26}" destId="{650D39E6-042A-45ED-B8D3-3F9FA2FF4C2B}" srcOrd="0" destOrd="0" presId="urn:microsoft.com/office/officeart/2008/layout/LinedList"/>
    <dgm:cxn modelId="{236EA959-2862-4832-AB42-74539CE88B74}" type="presParOf" srcId="{D5BC43C1-4914-4C45-9421-B389A5717E26}" destId="{D48FA71F-0F2C-4572-9BFA-525BB7D9A454}" srcOrd="1" destOrd="0" presId="urn:microsoft.com/office/officeart/2008/layout/LinedList"/>
    <dgm:cxn modelId="{B88CE163-6612-4705-8620-F3CDC3F4489F}" type="presParOf" srcId="{D48FA71F-0F2C-4572-9BFA-525BB7D9A454}" destId="{1DC10773-8354-4BA2-9BB3-8F8F86928DD8}" srcOrd="0" destOrd="0" presId="urn:microsoft.com/office/officeart/2008/layout/LinedList"/>
    <dgm:cxn modelId="{6D2A8408-2E62-463F-929D-DAACAEF0A01D}" type="presParOf" srcId="{D48FA71F-0F2C-4572-9BFA-525BB7D9A454}" destId="{65533952-C83B-4DA8-A893-C1A76EAA99BA}" srcOrd="1" destOrd="0" presId="urn:microsoft.com/office/officeart/2008/layout/LinedList"/>
    <dgm:cxn modelId="{DB6C7BAE-F00D-45DF-8491-27AA09D4D315}" type="presParOf" srcId="{65533952-C83B-4DA8-A893-C1A76EAA99BA}" destId="{01E90785-4300-4774-902C-F3E83DD41EAA}" srcOrd="0" destOrd="0" presId="urn:microsoft.com/office/officeart/2008/layout/LinedList"/>
    <dgm:cxn modelId="{A879357F-011A-47E2-BEC6-7F49DF1D4841}" type="presParOf" srcId="{65533952-C83B-4DA8-A893-C1A76EAA99BA}" destId="{6075475C-A2B9-4F6A-8C34-155697D3A66A}" srcOrd="1" destOrd="0" presId="urn:microsoft.com/office/officeart/2008/layout/LinedList"/>
    <dgm:cxn modelId="{AB050360-C189-4F10-9F33-B3C4BC9A9F99}" type="presParOf" srcId="{65533952-C83B-4DA8-A893-C1A76EAA99BA}" destId="{FB672980-B322-416B-9B45-0A149AB1CFC0}" srcOrd="2" destOrd="0" presId="urn:microsoft.com/office/officeart/2008/layout/LinedList"/>
    <dgm:cxn modelId="{7ACE574E-0017-45FC-8FED-CA1B73E3C7DB}" type="presParOf" srcId="{D48FA71F-0F2C-4572-9BFA-525BB7D9A454}" destId="{797EDAA6-08B0-44C8-8804-456C0D86CDAB}" srcOrd="2" destOrd="0" presId="urn:microsoft.com/office/officeart/2008/layout/LinedList"/>
    <dgm:cxn modelId="{0186254B-0B42-4768-B3F8-03F04DC512A8}" type="presParOf" srcId="{D48FA71F-0F2C-4572-9BFA-525BB7D9A454}" destId="{A98E6A70-3185-4C57-BAA5-B221F1B3BA0D}" srcOrd="3" destOrd="0" presId="urn:microsoft.com/office/officeart/2008/layout/LinedList"/>
    <dgm:cxn modelId="{75AF0B02-FCFE-4DD2-A338-B3C0CF325641}" type="presParOf" srcId="{D48FA71F-0F2C-4572-9BFA-525BB7D9A454}" destId="{51DA3187-8FC6-4A8B-8768-4C1184F8AD1A}" srcOrd="4" destOrd="0" presId="urn:microsoft.com/office/officeart/2008/layout/LinedList"/>
    <dgm:cxn modelId="{039FEA30-512E-4727-BB21-B232C4AC430A}" type="presParOf" srcId="{51DA3187-8FC6-4A8B-8768-4C1184F8AD1A}" destId="{28FE5C2F-EFD2-450D-B1AD-8BA0CDC2238A}" srcOrd="0" destOrd="0" presId="urn:microsoft.com/office/officeart/2008/layout/LinedList"/>
    <dgm:cxn modelId="{68A6D40C-1BEF-49FA-BE76-5822D243DE0C}" type="presParOf" srcId="{51DA3187-8FC6-4A8B-8768-4C1184F8AD1A}" destId="{B4C661BB-DF08-4FBB-BBAE-1131160D4A53}" srcOrd="1" destOrd="0" presId="urn:microsoft.com/office/officeart/2008/layout/LinedList"/>
    <dgm:cxn modelId="{E22F53EA-52D4-4F17-A478-7D402EE73DAF}" type="presParOf" srcId="{51DA3187-8FC6-4A8B-8768-4C1184F8AD1A}" destId="{BE24B758-EA78-43C2-B17B-1E3ED8E8B5AF}" srcOrd="2" destOrd="0" presId="urn:microsoft.com/office/officeart/2008/layout/LinedList"/>
    <dgm:cxn modelId="{0BD7C029-0981-49E8-8EBE-41C5BEA76AF7}" type="presParOf" srcId="{D48FA71F-0F2C-4572-9BFA-525BB7D9A454}" destId="{863AA56A-196C-48F8-A98B-3EC888507BCC}" srcOrd="5" destOrd="0" presId="urn:microsoft.com/office/officeart/2008/layout/LinedList"/>
    <dgm:cxn modelId="{DC8B4EF3-D8C8-42AA-B551-3334D4A9A45A}" type="presParOf" srcId="{D48FA71F-0F2C-4572-9BFA-525BB7D9A454}" destId="{C2BA3238-0CA9-4DF1-A5AD-7F1451AF84AE}" srcOrd="6" destOrd="0" presId="urn:microsoft.com/office/officeart/2008/layout/LinedList"/>
    <dgm:cxn modelId="{3AC4893B-3FD8-4588-B0F8-B64B51064ED1}" type="presParOf" srcId="{D48FA71F-0F2C-4572-9BFA-525BB7D9A454}" destId="{140BF2D9-5FD8-4F10-932C-6F3B0FF59442}" srcOrd="7" destOrd="0" presId="urn:microsoft.com/office/officeart/2008/layout/LinedList"/>
    <dgm:cxn modelId="{1DFD4F67-404C-4A9A-A2BA-1177F1F6165C}" type="presParOf" srcId="{140BF2D9-5FD8-4F10-932C-6F3B0FF59442}" destId="{54CC0ACC-0E17-4C6B-91C2-0BAADF65EE83}" srcOrd="0" destOrd="0" presId="urn:microsoft.com/office/officeart/2008/layout/LinedList"/>
    <dgm:cxn modelId="{0A511A80-84E4-456E-A42E-8FC2CF303C5F}" type="presParOf" srcId="{140BF2D9-5FD8-4F10-932C-6F3B0FF59442}" destId="{F51A3EA6-0ACF-489C-9525-9EFC64EFBB91}" srcOrd="1" destOrd="0" presId="urn:microsoft.com/office/officeart/2008/layout/LinedList"/>
    <dgm:cxn modelId="{113203F8-73B5-46FB-9466-5416A86A6BE8}" type="presParOf" srcId="{140BF2D9-5FD8-4F10-932C-6F3B0FF59442}" destId="{2A6EAA0F-2A44-4631-98DD-EBA38EF4DBD5}" srcOrd="2" destOrd="0" presId="urn:microsoft.com/office/officeart/2008/layout/LinedList"/>
    <dgm:cxn modelId="{A1E13820-33A4-4AEB-944F-AF57DE5D010B}" type="presParOf" srcId="{D48FA71F-0F2C-4572-9BFA-525BB7D9A454}" destId="{704F03CB-475C-4B43-BC53-C0B68DE30D3F}" srcOrd="8" destOrd="0" presId="urn:microsoft.com/office/officeart/2008/layout/LinedList"/>
    <dgm:cxn modelId="{85CC9E1C-CD01-44D3-B805-F2A789CAE8EE}" type="presParOf" srcId="{D48FA71F-0F2C-4572-9BFA-525BB7D9A454}" destId="{FC19B45C-8DED-4484-B076-5B90C03323D8}" srcOrd="9" destOrd="0" presId="urn:microsoft.com/office/officeart/2008/layout/LinedList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BF6DF-7337-4250-8FA0-644142C31EF7}">
      <dsp:nvSpPr>
        <dsp:cNvPr id="0" name=""/>
        <dsp:cNvSpPr/>
      </dsp:nvSpPr>
      <dsp:spPr>
        <a:xfrm>
          <a:off x="8034937" y="286372"/>
          <a:ext cx="192421" cy="3561313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2C667-B738-4B77-8802-8132F42CEDA5}">
      <dsp:nvSpPr>
        <dsp:cNvPr id="0" name=""/>
        <dsp:cNvSpPr/>
      </dsp:nvSpPr>
      <dsp:spPr>
        <a:xfrm>
          <a:off x="334841" y="286372"/>
          <a:ext cx="5004577" cy="3561313"/>
        </a:xfrm>
        <a:prstGeom prst="frame">
          <a:avLst>
            <a:gd name="adj1" fmla="val 5450"/>
          </a:avLst>
        </a:prstGeom>
        <a:solidFill>
          <a:srgbClr val="92D050">
            <a:alpha val="4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2A0A1-DF16-440C-9945-7B6B18C5D49B}">
      <dsp:nvSpPr>
        <dsp:cNvPr id="0" name=""/>
        <dsp:cNvSpPr/>
      </dsp:nvSpPr>
      <dsp:spPr>
        <a:xfrm>
          <a:off x="605" y="0"/>
          <a:ext cx="5092511" cy="165365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D92FAC-4FE8-408F-9017-A117B1DDD0A9}">
      <dsp:nvSpPr>
        <dsp:cNvPr id="0" name=""/>
        <dsp:cNvSpPr/>
      </dsp:nvSpPr>
      <dsp:spPr>
        <a:xfrm>
          <a:off x="513369" y="0"/>
          <a:ext cx="4616500" cy="1597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160" tIns="99060" rIns="2641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The Croatian education system is centrally managed by the Ministry of Science and Education.</a:t>
          </a:r>
          <a:endParaRPr lang="en-US" sz="2600" kern="1200" dirty="0"/>
        </a:p>
      </dsp:txBody>
      <dsp:txXfrm>
        <a:off x="513369" y="0"/>
        <a:ext cx="4616500" cy="1597367"/>
      </dsp:txXfrm>
    </dsp:sp>
    <dsp:sp modelId="{EB043331-EED5-4F35-B328-0A21052E4B64}">
      <dsp:nvSpPr>
        <dsp:cNvPr id="0" name=""/>
        <dsp:cNvSpPr/>
      </dsp:nvSpPr>
      <dsp:spPr>
        <a:xfrm>
          <a:off x="5543158" y="286372"/>
          <a:ext cx="2288037" cy="3561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Besides the Ministry, other national public bodies involved in the regulation, development and quality control of the educational sector in Croatia are </a:t>
          </a:r>
          <a:endParaRPr lang="hr-HR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Education and Teacher Training Agency (ETTA), </a:t>
          </a:r>
          <a:endParaRPr lang="hr-HR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 smtClean="0"/>
            <a:t>Agency for Vocational Education and Training and Adult Education (AVETAE), </a:t>
          </a:r>
          <a:endParaRPr lang="hr-HR" sz="1300" b="1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 smtClean="0"/>
            <a:t>Agency for Mobility and EU Programmes (AMPEU), </a:t>
          </a:r>
          <a:endParaRPr lang="hr-HR" sz="1300" b="1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National </a:t>
          </a:r>
          <a:r>
            <a:rPr lang="en-GB" sz="1300" kern="1200" dirty="0" err="1" smtClean="0"/>
            <a:t>Center</a:t>
          </a:r>
          <a:r>
            <a:rPr lang="en-GB" sz="1300" kern="1200" dirty="0" smtClean="0"/>
            <a:t> for External Evaluation of Education (NCEEE) </a:t>
          </a:r>
          <a:endParaRPr lang="hr-HR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and Croatian academic and research network (CARNET).</a:t>
          </a:r>
          <a:endParaRPr lang="en-US" sz="1300" kern="1200" dirty="0"/>
        </a:p>
      </dsp:txBody>
      <dsp:txXfrm>
        <a:off x="5543158" y="286372"/>
        <a:ext cx="2288037" cy="3561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613DCB-0AF3-4F51-B90B-65582768A42D}">
      <dsp:nvSpPr>
        <dsp:cNvPr id="0" name=""/>
        <dsp:cNvSpPr/>
      </dsp:nvSpPr>
      <dsp:spPr>
        <a:xfrm>
          <a:off x="7912099" y="1445608"/>
          <a:ext cx="161817" cy="2994901"/>
        </a:xfrm>
        <a:prstGeom prst="rect">
          <a:avLst/>
        </a:prstGeom>
        <a:solidFill>
          <a:srgbClr val="92D050">
            <a:alpha val="4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B8236-D37E-492B-9F8E-6E1D961E8630}">
      <dsp:nvSpPr>
        <dsp:cNvPr id="0" name=""/>
        <dsp:cNvSpPr/>
      </dsp:nvSpPr>
      <dsp:spPr>
        <a:xfrm>
          <a:off x="796176" y="1766"/>
          <a:ext cx="4208620" cy="2994901"/>
        </a:xfrm>
        <a:prstGeom prst="frame">
          <a:avLst>
            <a:gd name="adj1" fmla="val 5450"/>
          </a:avLst>
        </a:prstGeom>
        <a:solidFill>
          <a:srgbClr val="92D050">
            <a:alpha val="4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71399-B16C-47F6-A9A8-4A33352AFFEF}">
      <dsp:nvSpPr>
        <dsp:cNvPr id="0" name=""/>
        <dsp:cNvSpPr/>
      </dsp:nvSpPr>
      <dsp:spPr>
        <a:xfrm>
          <a:off x="209040" y="26123"/>
          <a:ext cx="2715890" cy="1317928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7E3F9A-187C-4529-9035-81C122F59F31}">
      <dsp:nvSpPr>
        <dsp:cNvPr id="0" name=""/>
        <dsp:cNvSpPr/>
      </dsp:nvSpPr>
      <dsp:spPr>
        <a:xfrm>
          <a:off x="960714" y="784974"/>
          <a:ext cx="3882265" cy="3739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0" tIns="76200" rIns="203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Adult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Croatia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is intended for students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hr-HR" sz="20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participants</a:t>
          </a: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who are at least 14 years old and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who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do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not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attend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another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form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formal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</a:t>
          </a:r>
          <a:endParaRPr lang="hr-HR" sz="2000" b="1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1-5 NQF (</a:t>
          </a:r>
          <a:r>
            <a:rPr lang="hr-HR" sz="2000" b="1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non-tertiary</a:t>
          </a:r>
          <a:r>
            <a:rPr lang="hr-HR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20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Primary and secondary education</a:t>
          </a: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,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up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/</a:t>
          </a:r>
          <a:r>
            <a:rPr lang="hr-HR" sz="20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re-skilling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programs</a:t>
          </a:r>
          <a:r>
            <a:rPr lang="hr-HR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,</a:t>
          </a: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as well as all forms of no</a:t>
          </a:r>
          <a:r>
            <a:rPr lang="en-GB" sz="2000" u="none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n-</a:t>
          </a: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formal and informal education, are conducted within adult education. </a:t>
          </a:r>
          <a:endParaRPr lang="en-US" sz="20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960714" y="784974"/>
        <a:ext cx="3882265" cy="3739222"/>
      </dsp:txXfrm>
    </dsp:sp>
    <dsp:sp modelId="{7447E644-CC02-42FA-BD74-3F9D672C887A}">
      <dsp:nvSpPr>
        <dsp:cNvPr id="0" name=""/>
        <dsp:cNvSpPr/>
      </dsp:nvSpPr>
      <dsp:spPr>
        <a:xfrm>
          <a:off x="5176133" y="1766"/>
          <a:ext cx="1924135" cy="2994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It is carried out by </a:t>
          </a:r>
          <a:r>
            <a:rPr lang="en-GB" sz="20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adult education institutions </a:t>
          </a:r>
          <a:r>
            <a:rPr lang="hr-HR" sz="20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</a:t>
          </a:r>
          <a:r>
            <a:rPr lang="hr-HR" sz="2000" b="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mostly</a:t>
          </a:r>
          <a:r>
            <a:rPr lang="hr-HR" sz="20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2000" b="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private</a:t>
          </a:r>
          <a:r>
            <a:rPr lang="hr-HR" sz="20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) </a:t>
          </a:r>
          <a:r>
            <a:rPr lang="en-GB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and other bodies registered for carrying out adult education programs.</a:t>
          </a:r>
          <a:endParaRPr lang="hr-HR" sz="20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20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176133" y="1766"/>
        <a:ext cx="1924135" cy="29949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52E5F-3BFF-4884-B338-848265A6D12F}">
      <dsp:nvSpPr>
        <dsp:cNvPr id="0" name=""/>
        <dsp:cNvSpPr/>
      </dsp:nvSpPr>
      <dsp:spPr>
        <a:xfrm flipV="1">
          <a:off x="1590" y="0"/>
          <a:ext cx="3200276" cy="1022007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009CD3-D5C2-4B5F-87C5-357E179A58EF}">
      <dsp:nvSpPr>
        <dsp:cNvPr id="0" name=""/>
        <dsp:cNvSpPr/>
      </dsp:nvSpPr>
      <dsp:spPr>
        <a:xfrm>
          <a:off x="235494" y="399015"/>
          <a:ext cx="3589623" cy="3727932"/>
        </a:xfrm>
        <a:prstGeom prst="rect">
          <a:avLst/>
        </a:prstGeom>
        <a:solidFill>
          <a:srgbClr val="C3D7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endParaRPr lang="hr-HR" sz="1700" kern="1200" dirty="0" smtClean="0">
            <a:solidFill>
              <a:schemeClr val="tx1"/>
            </a:solidFill>
          </a:endParaRPr>
        </a:p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*i</a:t>
          </a:r>
          <a:r>
            <a:rPr lang="en-GB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n comparison to regular formal education, adult education is more flexible and in more direct relation with economic demands and fast growing changes on the labour market</a:t>
          </a:r>
          <a:endParaRPr lang="hr-HR" sz="17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endParaRPr lang="hr-HR" sz="17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*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due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to global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events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,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adult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has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found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itself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the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center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interest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European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and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Croatian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educational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policies</a:t>
          </a:r>
          <a:endParaRPr lang="hr-HR" sz="17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endParaRPr lang="hr-HR" sz="17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*one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of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the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lowest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participation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rates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AE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in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Europe (5.1%, EU </a:t>
          </a:r>
          <a:r>
            <a:rPr lang="hr-HR" sz="17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average</a:t>
          </a:r>
          <a:r>
            <a:rPr lang="hr-HR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10.8%)</a:t>
          </a:r>
          <a:r>
            <a:rPr lang="en-GB" sz="17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 </a:t>
          </a:r>
          <a:endParaRPr lang="hr-HR" sz="17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endParaRPr lang="hr-HR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endParaRPr lang="en-US" sz="1700" kern="1200" dirty="0"/>
        </a:p>
      </dsp:txBody>
      <dsp:txXfrm>
        <a:off x="235494" y="399015"/>
        <a:ext cx="3589623" cy="3727932"/>
      </dsp:txXfrm>
    </dsp:sp>
    <dsp:sp modelId="{F1ADC86D-BA74-442A-ADEE-935B3C657460}">
      <dsp:nvSpPr>
        <dsp:cNvPr id="0" name=""/>
        <dsp:cNvSpPr/>
      </dsp:nvSpPr>
      <dsp:spPr>
        <a:xfrm>
          <a:off x="5028876" y="3706280"/>
          <a:ext cx="3200276" cy="819682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B5058-F703-4EAF-9D53-EB22F07A4961}">
      <dsp:nvSpPr>
        <dsp:cNvPr id="0" name=""/>
        <dsp:cNvSpPr/>
      </dsp:nvSpPr>
      <dsp:spPr>
        <a:xfrm>
          <a:off x="4305944" y="462337"/>
          <a:ext cx="3803233" cy="4063625"/>
        </a:xfrm>
        <a:prstGeom prst="rect">
          <a:avLst/>
        </a:prstGeom>
        <a:solidFill>
          <a:srgbClr val="C3D7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hr-HR" sz="2700" kern="1200" dirty="0" err="1" smtClean="0">
              <a:solidFill>
                <a:schemeClr val="tx1"/>
              </a:solidFill>
            </a:rPr>
            <a:t>Challenges</a:t>
          </a:r>
          <a:endParaRPr lang="hr-HR" sz="2700" kern="1200" dirty="0" smtClean="0">
            <a:solidFill>
              <a:schemeClr val="tx1"/>
            </a:solidFill>
          </a:endParaRP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kern="1200" dirty="0" smtClean="0">
              <a:solidFill>
                <a:schemeClr val="tx1"/>
              </a:solidFill>
            </a:rPr>
            <a:t>- </a:t>
          </a:r>
          <a:r>
            <a:rPr lang="hr-HR" sz="1200" kern="1200" dirty="0" err="1" smtClean="0">
              <a:solidFill>
                <a:schemeClr val="tx1"/>
              </a:solidFill>
            </a:rPr>
            <a:t>by</a:t>
          </a:r>
          <a:r>
            <a:rPr lang="hr-HR" sz="1200" kern="1200" dirty="0" smtClean="0">
              <a:solidFill>
                <a:schemeClr val="tx1"/>
              </a:solidFill>
            </a:rPr>
            <a:t> 2007 </a:t>
          </a:r>
          <a:r>
            <a:rPr lang="hr-HR" sz="1200" kern="1200" dirty="0" err="1" smtClean="0">
              <a:solidFill>
                <a:schemeClr val="tx1"/>
              </a:solidFill>
            </a:rPr>
            <a:t>adult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education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was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overestimated</a:t>
          </a:r>
          <a:r>
            <a:rPr lang="hr-HR" sz="1200" kern="1200" dirty="0" smtClean="0">
              <a:solidFill>
                <a:schemeClr val="tx1"/>
              </a:solidFill>
            </a:rPr>
            <a:t> as </a:t>
          </a:r>
          <a:r>
            <a:rPr lang="hr-HR" sz="1200" kern="1200" dirty="0" err="1" smtClean="0">
              <a:solidFill>
                <a:schemeClr val="tx1"/>
              </a:solidFill>
            </a:rPr>
            <a:t>the</a:t>
          </a:r>
          <a:r>
            <a:rPr lang="hr-HR" sz="1200" kern="1200" dirty="0" smtClean="0">
              <a:solidFill>
                <a:schemeClr val="tx1"/>
              </a:solidFill>
            </a:rPr>
            <a:t> most </a:t>
          </a:r>
          <a:r>
            <a:rPr lang="hr-HR" sz="1200" kern="1200" dirty="0" err="1" smtClean="0">
              <a:solidFill>
                <a:schemeClr val="tx1"/>
              </a:solidFill>
            </a:rPr>
            <a:t>underdeveloped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and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neglected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part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of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the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education</a:t>
          </a:r>
          <a:r>
            <a:rPr lang="hr-HR" sz="1200" kern="1200" dirty="0" smtClean="0">
              <a:solidFill>
                <a:schemeClr val="tx1"/>
              </a:solidFill>
            </a:rPr>
            <a:t> system </a:t>
          </a:r>
          <a:r>
            <a:rPr lang="hr-HR" sz="1200" kern="1200" dirty="0" err="1" smtClean="0">
              <a:solidFill>
                <a:schemeClr val="tx1"/>
              </a:solidFill>
            </a:rPr>
            <a:t>in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the</a:t>
          </a:r>
          <a:r>
            <a:rPr lang="hr-HR" sz="1200" kern="1200" dirty="0" smtClean="0">
              <a:solidFill>
                <a:schemeClr val="tx1"/>
              </a:solidFill>
            </a:rPr>
            <a:t> Republic </a:t>
          </a:r>
          <a:r>
            <a:rPr lang="hr-HR" sz="1200" kern="1200" dirty="0" err="1" smtClean="0">
              <a:solidFill>
                <a:schemeClr val="tx1"/>
              </a:solidFill>
            </a:rPr>
            <a:t>of</a:t>
          </a:r>
          <a:r>
            <a:rPr lang="hr-HR" sz="1200" kern="1200" dirty="0" smtClean="0">
              <a:solidFill>
                <a:schemeClr val="tx1"/>
              </a:solidFill>
            </a:rPr>
            <a:t> Croatia</a:t>
          </a: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kern="1200" dirty="0" smtClean="0">
              <a:solidFill>
                <a:schemeClr val="tx1"/>
              </a:solidFill>
            </a:rPr>
            <a:t>- </a:t>
          </a:r>
          <a:r>
            <a:rPr lang="hr-HR" sz="1200" kern="1200" dirty="0" err="1" smtClean="0">
              <a:solidFill>
                <a:schemeClr val="tx1"/>
              </a:solidFill>
            </a:rPr>
            <a:t>adult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education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was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partialy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regulated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by</a:t>
          </a:r>
          <a:r>
            <a:rPr lang="hr-HR" sz="1200" kern="1200" dirty="0" smtClean="0">
              <a:solidFill>
                <a:schemeClr val="tx1"/>
              </a:solidFill>
            </a:rPr>
            <a:t> general </a:t>
          </a:r>
          <a:r>
            <a:rPr lang="hr-HR" sz="1200" kern="1200" dirty="0" err="1" smtClean="0">
              <a:solidFill>
                <a:schemeClr val="tx1"/>
              </a:solidFill>
            </a:rPr>
            <a:t>laws</a:t>
          </a:r>
          <a:r>
            <a:rPr lang="hr-HR" sz="1200" kern="1200" dirty="0" smtClean="0">
              <a:solidFill>
                <a:schemeClr val="tx1"/>
              </a:solidFill>
            </a:rPr>
            <a:t> on </a:t>
          </a:r>
          <a:r>
            <a:rPr lang="hr-HR" sz="1200" kern="1200" dirty="0" err="1" smtClean="0">
              <a:solidFill>
                <a:schemeClr val="tx1"/>
              </a:solidFill>
            </a:rPr>
            <a:t>education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and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was</a:t>
          </a:r>
          <a:r>
            <a:rPr lang="hr-HR" sz="1200" kern="1200" dirty="0" smtClean="0">
              <a:solidFill>
                <a:schemeClr val="tx1"/>
              </a:solidFill>
            </a:rPr>
            <a:t> most </a:t>
          </a:r>
          <a:r>
            <a:rPr lang="hr-HR" sz="1200" kern="1200" dirty="0" err="1" smtClean="0">
              <a:solidFill>
                <a:schemeClr val="tx1"/>
              </a:solidFill>
            </a:rPr>
            <a:t>often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carried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out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in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methodologically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poorly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co-ordinated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forms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of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consultative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teaching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which</a:t>
          </a:r>
          <a:r>
            <a:rPr lang="hr-HR" sz="1200" kern="1200" dirty="0" smtClean="0">
              <a:solidFill>
                <a:schemeClr val="tx1"/>
              </a:solidFill>
            </a:rPr>
            <a:t> led to:</a:t>
          </a: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kern="1200" dirty="0" smtClean="0">
              <a:solidFill>
                <a:schemeClr val="tx1"/>
              </a:solidFill>
            </a:rPr>
            <a:t>- </a:t>
          </a:r>
          <a:r>
            <a:rPr lang="hr-HR" sz="1200" kern="1200" dirty="0" err="1" smtClean="0">
              <a:solidFill>
                <a:schemeClr val="tx1"/>
              </a:solidFill>
            </a:rPr>
            <a:t>invisibility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and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lack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of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quality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control</a:t>
          </a: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kern="1200" dirty="0" smtClean="0">
              <a:solidFill>
                <a:schemeClr val="tx1"/>
              </a:solidFill>
            </a:rPr>
            <a:t>- </a:t>
          </a:r>
          <a:r>
            <a:rPr lang="hr-HR" sz="1200" kern="1200" dirty="0" err="1" smtClean="0">
              <a:solidFill>
                <a:schemeClr val="tx1"/>
              </a:solidFill>
            </a:rPr>
            <a:t>inconsistency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of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quality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among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similar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programs</a:t>
          </a: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kern="1200" dirty="0" smtClean="0">
              <a:solidFill>
                <a:schemeClr val="tx1"/>
              </a:solidFill>
            </a:rPr>
            <a:t>- </a:t>
          </a:r>
          <a:r>
            <a:rPr lang="hr-HR" sz="1200" kern="1200" dirty="0" err="1" smtClean="0">
              <a:solidFill>
                <a:schemeClr val="tx1"/>
              </a:solidFill>
            </a:rPr>
            <a:t>lack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of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financial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support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from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the</a:t>
          </a:r>
          <a:r>
            <a:rPr lang="hr-HR" sz="1200" kern="1200" dirty="0" smtClean="0">
              <a:solidFill>
                <a:schemeClr val="tx1"/>
              </a:solidFill>
            </a:rPr>
            <a:t> </a:t>
          </a:r>
          <a:r>
            <a:rPr lang="hr-HR" sz="1200" kern="1200" dirty="0" err="1" smtClean="0">
              <a:solidFill>
                <a:schemeClr val="tx1"/>
              </a:solidFill>
            </a:rPr>
            <a:t>state</a:t>
          </a:r>
          <a:endParaRPr lang="hr-HR" sz="1200" kern="1200" dirty="0" smtClean="0">
            <a:solidFill>
              <a:schemeClr val="tx1"/>
            </a:solidFill>
          </a:endParaRP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r>
            <a:rPr lang="hr-HR" sz="1200" kern="1200" dirty="0" smtClean="0">
              <a:solidFill>
                <a:schemeClr val="tx1"/>
              </a:solidFill>
            </a:rPr>
            <a:t>…</a:t>
          </a:r>
        </a:p>
        <a:p>
          <a:pPr lvl="0" algn="just" defTabSz="1200150">
            <a:lnSpc>
              <a:spcPct val="100000"/>
            </a:lnSpc>
            <a:spcBef>
              <a:spcPct val="0"/>
            </a:spcBef>
            <a:spcAft>
              <a:spcPct val="5000"/>
            </a:spcAft>
          </a:pPr>
          <a:endParaRPr lang="en-US" sz="1200" kern="1200" dirty="0">
            <a:solidFill>
              <a:schemeClr val="tx1"/>
            </a:solidFill>
          </a:endParaRPr>
        </a:p>
      </dsp:txBody>
      <dsp:txXfrm>
        <a:off x="4305944" y="462337"/>
        <a:ext cx="3803233" cy="40636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3B094-F5BF-4A0F-8DF0-5B9B80524062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23E955-F710-4396-8DBC-522CF2D2DA74}">
      <dsp:nvSpPr>
        <dsp:cNvPr id="0" name=""/>
        <dsp:cNvSpPr/>
      </dsp:nvSpPr>
      <dsp:spPr>
        <a:xfrm>
          <a:off x="0" y="0"/>
          <a:ext cx="1645920" cy="45259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err="1" smtClean="0"/>
            <a:t>Adult</a:t>
          </a:r>
          <a:r>
            <a:rPr lang="hr-HR" sz="2500" kern="1200" dirty="0" smtClean="0"/>
            <a:t> </a:t>
          </a:r>
          <a:r>
            <a:rPr lang="hr-HR" sz="2500" kern="1200" dirty="0" err="1" smtClean="0"/>
            <a:t>Education</a:t>
          </a:r>
          <a:r>
            <a:rPr lang="hr-HR" sz="2500" kern="1200" dirty="0" smtClean="0"/>
            <a:t> </a:t>
          </a:r>
          <a:r>
            <a:rPr lang="hr-HR" sz="2500" kern="1200" dirty="0" err="1" smtClean="0"/>
            <a:t>Act</a:t>
          </a:r>
          <a:r>
            <a:rPr lang="hr-HR" sz="2500" kern="1200" dirty="0" smtClean="0"/>
            <a:t> 2007</a:t>
          </a:r>
          <a:endParaRPr lang="en-US" sz="2500" kern="1200" dirty="0"/>
        </a:p>
      </dsp:txBody>
      <dsp:txXfrm>
        <a:off x="0" y="0"/>
        <a:ext cx="1645920" cy="4525963"/>
      </dsp:txXfrm>
    </dsp:sp>
    <dsp:sp modelId="{4822DED1-0DD2-4029-9382-A721689E3563}">
      <dsp:nvSpPr>
        <dsp:cNvPr id="0" name=""/>
        <dsp:cNvSpPr/>
      </dsp:nvSpPr>
      <dsp:spPr>
        <a:xfrm>
          <a:off x="1769364" y="70718"/>
          <a:ext cx="6460236" cy="14143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err="1" smtClean="0"/>
            <a:t>With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the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adoption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of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the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Adult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Education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Act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in</a:t>
          </a:r>
          <a:r>
            <a:rPr lang="hr-HR" sz="2300" kern="1200" dirty="0" smtClean="0"/>
            <a:t> 2007, </a:t>
          </a:r>
          <a:r>
            <a:rPr lang="hr-HR" sz="2300" kern="1200" dirty="0" err="1" smtClean="0"/>
            <a:t>adult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education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is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systematically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regulated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and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integrated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into</a:t>
          </a:r>
          <a:r>
            <a:rPr lang="hr-HR" sz="2300" kern="1200" dirty="0" smtClean="0"/>
            <a:t> Croatian </a:t>
          </a:r>
          <a:r>
            <a:rPr lang="hr-HR" sz="2300" kern="1200" dirty="0" err="1" smtClean="0"/>
            <a:t>education</a:t>
          </a:r>
          <a:r>
            <a:rPr lang="hr-HR" sz="2300" kern="1200" dirty="0" smtClean="0"/>
            <a:t>, </a:t>
          </a:r>
          <a:r>
            <a:rPr lang="hr-HR" sz="2300" kern="1200" dirty="0" err="1" smtClean="0"/>
            <a:t>and</a:t>
          </a:r>
          <a:r>
            <a:rPr lang="hr-HR" sz="2300" kern="1200" dirty="0" smtClean="0"/>
            <a:t> </a:t>
          </a:r>
          <a:r>
            <a:rPr lang="hr-HR" sz="2300" b="1" kern="1200" dirty="0" err="1" smtClean="0"/>
            <a:t>in</a:t>
          </a:r>
          <a:r>
            <a:rPr lang="hr-HR" sz="2300" b="1" kern="1200" dirty="0" smtClean="0"/>
            <a:t> </a:t>
          </a:r>
          <a:r>
            <a:rPr lang="hr-HR" sz="2300" b="1" kern="1200" dirty="0" err="1" smtClean="0"/>
            <a:t>relation</a:t>
          </a:r>
          <a:r>
            <a:rPr lang="hr-HR" sz="2300" b="1" kern="1200" dirty="0" smtClean="0"/>
            <a:t> to </a:t>
          </a:r>
          <a:r>
            <a:rPr lang="hr-HR" sz="2300" b="1" kern="1200" dirty="0" err="1" smtClean="0"/>
            <a:t>it</a:t>
          </a:r>
          <a:r>
            <a:rPr lang="hr-HR" sz="2300" kern="1200" dirty="0" smtClean="0"/>
            <a:t>.</a:t>
          </a:r>
          <a:endParaRPr lang="en-US" sz="2300" kern="1200" dirty="0"/>
        </a:p>
      </dsp:txBody>
      <dsp:txXfrm>
        <a:off x="1769364" y="70718"/>
        <a:ext cx="6460236" cy="1414363"/>
      </dsp:txXfrm>
    </dsp:sp>
    <dsp:sp modelId="{DE374720-048A-43D6-AF28-29449CA14A66}">
      <dsp:nvSpPr>
        <dsp:cNvPr id="0" name=""/>
        <dsp:cNvSpPr/>
      </dsp:nvSpPr>
      <dsp:spPr>
        <a:xfrm>
          <a:off x="1645920" y="1485081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C7818-4BD8-42BB-A64C-7A34F1B444F0}">
      <dsp:nvSpPr>
        <dsp:cNvPr id="0" name=""/>
        <dsp:cNvSpPr/>
      </dsp:nvSpPr>
      <dsp:spPr>
        <a:xfrm>
          <a:off x="1769364" y="1555799"/>
          <a:ext cx="6460236" cy="14143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300" kern="1200" dirty="0" err="1" smtClean="0"/>
            <a:t>It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defined</a:t>
          </a:r>
          <a:r>
            <a:rPr lang="hr-HR" sz="2300" kern="1200" dirty="0" smtClean="0"/>
            <a:t>: </a:t>
          </a:r>
          <a:r>
            <a:rPr lang="hr-HR" sz="2300" kern="1200" dirty="0" err="1" smtClean="0"/>
            <a:t>characteristics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of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adult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education</a:t>
          </a:r>
          <a:r>
            <a:rPr lang="hr-HR" sz="2300" kern="1200" dirty="0" smtClean="0"/>
            <a:t>, </a:t>
          </a:r>
          <a:r>
            <a:rPr lang="hr-HR" sz="2300" kern="1200" dirty="0" err="1" smtClean="0"/>
            <a:t>conditions</a:t>
          </a:r>
          <a:r>
            <a:rPr lang="hr-HR" sz="2300" kern="1200" dirty="0" smtClean="0"/>
            <a:t> for </a:t>
          </a:r>
          <a:r>
            <a:rPr lang="hr-HR" sz="2300" kern="1200" dirty="0" err="1" smtClean="0"/>
            <a:t>establishment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of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institutions</a:t>
          </a:r>
          <a:r>
            <a:rPr lang="hr-HR" sz="2300" kern="1200" dirty="0" smtClean="0"/>
            <a:t>, </a:t>
          </a:r>
          <a:r>
            <a:rPr lang="hr-HR" sz="2300" kern="1200" dirty="0" err="1" smtClean="0"/>
            <a:t>supervision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over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the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work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of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institutions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and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professional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work</a:t>
          </a:r>
          <a:r>
            <a:rPr lang="hr-HR" sz="2300" kern="1200" dirty="0" smtClean="0"/>
            <a:t> (AVETAE, </a:t>
          </a:r>
          <a:r>
            <a:rPr lang="hr-HR" sz="2300" kern="1200" dirty="0" err="1" smtClean="0"/>
            <a:t>Councils</a:t>
          </a:r>
          <a:r>
            <a:rPr lang="hr-HR" sz="2300" kern="1200" dirty="0" smtClean="0"/>
            <a:t> for AE…) </a:t>
          </a:r>
          <a:endParaRPr lang="en-US" sz="2300" kern="1200" dirty="0"/>
        </a:p>
      </dsp:txBody>
      <dsp:txXfrm>
        <a:off x="1769364" y="1555799"/>
        <a:ext cx="6460236" cy="1414363"/>
      </dsp:txXfrm>
    </dsp:sp>
    <dsp:sp modelId="{2F8BF1E5-AEC7-4684-817E-495CFB1D5272}">
      <dsp:nvSpPr>
        <dsp:cNvPr id="0" name=""/>
        <dsp:cNvSpPr/>
      </dsp:nvSpPr>
      <dsp:spPr>
        <a:xfrm>
          <a:off x="1645920" y="2970163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35898-AAC1-427F-B5F9-AF095EB26E3F}">
      <dsp:nvSpPr>
        <dsp:cNvPr id="0" name=""/>
        <dsp:cNvSpPr/>
      </dsp:nvSpPr>
      <dsp:spPr>
        <a:xfrm>
          <a:off x="1769364" y="3040881"/>
          <a:ext cx="6460236" cy="14143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300" kern="1200" dirty="0" smtClean="0"/>
            <a:t>Most </a:t>
          </a:r>
          <a:r>
            <a:rPr lang="hr-HR" sz="2300" kern="1200" dirty="0" err="1" smtClean="0"/>
            <a:t>importantly</a:t>
          </a:r>
          <a:r>
            <a:rPr lang="hr-HR" sz="2300" kern="1200" dirty="0" smtClean="0"/>
            <a:t>, </a:t>
          </a:r>
          <a:r>
            <a:rPr lang="hr-HR" sz="2300" kern="1200" dirty="0" err="1" smtClean="0"/>
            <a:t>it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defined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what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adult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education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is</a:t>
          </a:r>
          <a:r>
            <a:rPr lang="hr-HR" sz="2300" kern="1200" dirty="0" smtClean="0"/>
            <a:t>, </a:t>
          </a:r>
          <a:r>
            <a:rPr lang="hr-HR" sz="2300" kern="1200" dirty="0" err="1" smtClean="0"/>
            <a:t>what</a:t>
          </a:r>
          <a:r>
            <a:rPr lang="hr-HR" sz="2300" kern="1200" dirty="0" smtClean="0"/>
            <a:t> are </a:t>
          </a:r>
          <a:r>
            <a:rPr lang="hr-HR" sz="2300" kern="1200" dirty="0" err="1" smtClean="0"/>
            <a:t>its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purposes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and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forms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of</a:t>
          </a:r>
          <a:r>
            <a:rPr lang="hr-HR" sz="2300" kern="1200" dirty="0" smtClean="0"/>
            <a:t> </a:t>
          </a:r>
          <a:r>
            <a:rPr lang="hr-HR" sz="2300" kern="1200" dirty="0" err="1" smtClean="0"/>
            <a:t>implementation</a:t>
          </a:r>
          <a:r>
            <a:rPr lang="hr-HR" sz="2300" kern="1200" dirty="0" smtClean="0"/>
            <a:t>.</a:t>
          </a:r>
          <a:endParaRPr lang="en-US" sz="2300" kern="1200" dirty="0" smtClean="0"/>
        </a:p>
      </dsp:txBody>
      <dsp:txXfrm>
        <a:off x="1769364" y="3040881"/>
        <a:ext cx="6460236" cy="1414363"/>
      </dsp:txXfrm>
    </dsp:sp>
    <dsp:sp modelId="{8CD68F4D-8C2F-4487-9E5C-D5EEAC4C72B3}">
      <dsp:nvSpPr>
        <dsp:cNvPr id="0" name=""/>
        <dsp:cNvSpPr/>
      </dsp:nvSpPr>
      <dsp:spPr>
        <a:xfrm>
          <a:off x="1645920" y="4455244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3B094-F5BF-4A0F-8DF0-5B9B80524062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23E955-F710-4396-8DBC-522CF2D2DA74}">
      <dsp:nvSpPr>
        <dsp:cNvPr id="0" name=""/>
        <dsp:cNvSpPr/>
      </dsp:nvSpPr>
      <dsp:spPr>
        <a:xfrm>
          <a:off x="0" y="0"/>
          <a:ext cx="1645920" cy="45259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500" kern="1200" dirty="0" err="1" smtClean="0"/>
            <a:t>Adult</a:t>
          </a:r>
          <a:r>
            <a:rPr lang="hr-HR" sz="2500" kern="1200" dirty="0" smtClean="0"/>
            <a:t> </a:t>
          </a:r>
          <a:r>
            <a:rPr lang="hr-HR" sz="2500" kern="1200" dirty="0" err="1" smtClean="0"/>
            <a:t>Education</a:t>
          </a:r>
          <a:r>
            <a:rPr lang="hr-HR" sz="2500" kern="1200" dirty="0" smtClean="0"/>
            <a:t> </a:t>
          </a:r>
          <a:r>
            <a:rPr lang="hr-HR" sz="2500" kern="1200" dirty="0" err="1" smtClean="0"/>
            <a:t>Act</a:t>
          </a:r>
          <a:r>
            <a:rPr lang="hr-HR" sz="2500" kern="1200" dirty="0" smtClean="0"/>
            <a:t> 2021</a:t>
          </a:r>
          <a:endParaRPr lang="en-US" sz="2500" kern="1200" dirty="0"/>
        </a:p>
      </dsp:txBody>
      <dsp:txXfrm>
        <a:off x="0" y="0"/>
        <a:ext cx="1645920" cy="4525963"/>
      </dsp:txXfrm>
    </dsp:sp>
    <dsp:sp modelId="{4822DED1-0DD2-4029-9382-A721689E3563}">
      <dsp:nvSpPr>
        <dsp:cNvPr id="0" name=""/>
        <dsp:cNvSpPr/>
      </dsp:nvSpPr>
      <dsp:spPr>
        <a:xfrm>
          <a:off x="1769364" y="70718"/>
          <a:ext cx="6460236" cy="14143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700" kern="1200" dirty="0" smtClean="0"/>
            <a:t>w</a:t>
          </a:r>
          <a:r>
            <a:rPr lang="en-GB" sz="1700" kern="1200" dirty="0" err="1" smtClean="0"/>
            <a:t>ith</a:t>
          </a:r>
          <a:r>
            <a:rPr lang="en-GB" sz="1700" kern="1200" dirty="0" smtClean="0"/>
            <a:t> the entry into force of the Adult Education Act in 2021. adult education system is fully aligned with the regulations governing pre-tertiary education in Croatia ensuring standardised quality and recognition of qualifications gained through adult education</a:t>
          </a:r>
          <a:r>
            <a:rPr lang="hr-HR" sz="1700" kern="1200" dirty="0" smtClean="0"/>
            <a:t> 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700" kern="1200" dirty="0" err="1" smtClean="0"/>
            <a:t>Programs</a:t>
          </a:r>
          <a:r>
            <a:rPr lang="hr-HR" sz="1700" kern="1200" dirty="0" smtClean="0"/>
            <a:t> are </a:t>
          </a:r>
          <a:r>
            <a:rPr lang="hr-HR" sz="1700" kern="1200" dirty="0" err="1" smtClean="0"/>
            <a:t>based</a:t>
          </a:r>
          <a:r>
            <a:rPr lang="hr-HR" sz="1700" kern="1200" dirty="0" smtClean="0"/>
            <a:t> on NQF – CROQF </a:t>
          </a:r>
          <a:r>
            <a:rPr lang="hr-HR" sz="1700" kern="1200" dirty="0" err="1" smtClean="0"/>
            <a:t>standards</a:t>
          </a:r>
          <a:r>
            <a:rPr lang="en-GB" sz="1700" kern="1200" dirty="0" smtClean="0"/>
            <a:t>. </a:t>
          </a:r>
          <a:endParaRPr lang="en-US" sz="1700" kern="1200" dirty="0"/>
        </a:p>
      </dsp:txBody>
      <dsp:txXfrm>
        <a:off x="1769364" y="70718"/>
        <a:ext cx="6460236" cy="1414363"/>
      </dsp:txXfrm>
    </dsp:sp>
    <dsp:sp modelId="{DE374720-048A-43D6-AF28-29449CA14A66}">
      <dsp:nvSpPr>
        <dsp:cNvPr id="0" name=""/>
        <dsp:cNvSpPr/>
      </dsp:nvSpPr>
      <dsp:spPr>
        <a:xfrm>
          <a:off x="1645920" y="1485081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C7818-4BD8-42BB-A64C-7A34F1B444F0}">
      <dsp:nvSpPr>
        <dsp:cNvPr id="0" name=""/>
        <dsp:cNvSpPr/>
      </dsp:nvSpPr>
      <dsp:spPr>
        <a:xfrm>
          <a:off x="1769364" y="1555799"/>
          <a:ext cx="6460236" cy="14143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700" kern="1200" dirty="0" err="1" smtClean="0"/>
            <a:t>introduces</a:t>
          </a:r>
          <a:r>
            <a:rPr lang="hr-HR" sz="1700" kern="1200" dirty="0" smtClean="0"/>
            <a:t> a </a:t>
          </a:r>
          <a:r>
            <a:rPr lang="hr-HR" sz="1700" kern="1200" dirty="0" err="1" smtClean="0"/>
            <a:t>mandatory</a:t>
          </a:r>
          <a:r>
            <a:rPr lang="hr-HR" sz="1700" kern="1200" dirty="0" smtClean="0"/>
            <a:t> system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quality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control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and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assurance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adult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education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institutions</a:t>
          </a:r>
          <a:endParaRPr lang="en-US" sz="1700" kern="1200" dirty="0"/>
        </a:p>
      </dsp:txBody>
      <dsp:txXfrm>
        <a:off x="1769364" y="1555799"/>
        <a:ext cx="6460236" cy="1414363"/>
      </dsp:txXfrm>
    </dsp:sp>
    <dsp:sp modelId="{2F8BF1E5-AEC7-4684-817E-495CFB1D5272}">
      <dsp:nvSpPr>
        <dsp:cNvPr id="0" name=""/>
        <dsp:cNvSpPr/>
      </dsp:nvSpPr>
      <dsp:spPr>
        <a:xfrm>
          <a:off x="1645920" y="2970163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35898-AAC1-427F-B5F9-AF095EB26E3F}">
      <dsp:nvSpPr>
        <dsp:cNvPr id="0" name=""/>
        <dsp:cNvSpPr/>
      </dsp:nvSpPr>
      <dsp:spPr>
        <a:xfrm>
          <a:off x="1769364" y="3040881"/>
          <a:ext cx="6460236" cy="1414363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1700" kern="1200" dirty="0" smtClean="0"/>
            <a:t>for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first</a:t>
          </a:r>
          <a:r>
            <a:rPr lang="hr-HR" sz="1700" kern="1200" dirty="0" smtClean="0"/>
            <a:t> time </a:t>
          </a:r>
          <a:r>
            <a:rPr lang="hr-HR" sz="1700" kern="1200" dirty="0" err="1" smtClean="0"/>
            <a:t>in</a:t>
          </a:r>
          <a:r>
            <a:rPr lang="hr-HR" sz="1700" kern="1200" dirty="0" smtClean="0"/>
            <a:t> Croatian </a:t>
          </a:r>
          <a:r>
            <a:rPr lang="hr-HR" sz="1700" kern="1200" dirty="0" err="1" smtClean="0"/>
            <a:t>education</a:t>
          </a:r>
          <a:r>
            <a:rPr lang="hr-HR" sz="1700" kern="1200" dirty="0" smtClean="0"/>
            <a:t> system, </a:t>
          </a:r>
          <a:r>
            <a:rPr lang="hr-HR" sz="1700" kern="1200" dirty="0" err="1" smtClean="0"/>
            <a:t>it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introduces</a:t>
          </a:r>
          <a:r>
            <a:rPr lang="hr-HR" sz="1700" kern="1200" dirty="0" smtClean="0"/>
            <a:t> </a:t>
          </a:r>
          <a:r>
            <a:rPr lang="en-GB" sz="1700" kern="1200" dirty="0" smtClean="0"/>
            <a:t>possibilities for acquiring </a:t>
          </a:r>
          <a:r>
            <a:rPr lang="en-GB" sz="1700" kern="1200" dirty="0" err="1" smtClean="0"/>
            <a:t>microcredentials</a:t>
          </a:r>
          <a:r>
            <a:rPr lang="en-GB" sz="1700" kern="1200" dirty="0" smtClean="0"/>
            <a:t> (</a:t>
          </a:r>
          <a:r>
            <a:rPr lang="en-GB" sz="1700" kern="1200" dirty="0" err="1" smtClean="0"/>
            <a:t>microqualifications</a:t>
          </a:r>
          <a:r>
            <a:rPr lang="en-GB" sz="1700" kern="1200" dirty="0" smtClean="0"/>
            <a:t>) and recognition of previous learning (evaluation programs) which opened numerous possibilities of horizontal and vertical mobility through the system.</a:t>
          </a:r>
          <a:endParaRPr lang="en-US" sz="1700" kern="1200" dirty="0"/>
        </a:p>
      </dsp:txBody>
      <dsp:txXfrm>
        <a:off x="1769364" y="3040881"/>
        <a:ext cx="6460236" cy="1414363"/>
      </dsp:txXfrm>
    </dsp:sp>
    <dsp:sp modelId="{8CD68F4D-8C2F-4487-9E5C-D5EEAC4C72B3}">
      <dsp:nvSpPr>
        <dsp:cNvPr id="0" name=""/>
        <dsp:cNvSpPr/>
      </dsp:nvSpPr>
      <dsp:spPr>
        <a:xfrm>
          <a:off x="1645920" y="4455244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22C7C-2B56-422B-942A-1E889B91148B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43DF5B-5800-4F99-BA33-7EE114D35234}">
      <dsp:nvSpPr>
        <dsp:cNvPr id="0" name=""/>
        <dsp:cNvSpPr/>
      </dsp:nvSpPr>
      <dsp:spPr>
        <a:xfrm>
          <a:off x="0" y="0"/>
          <a:ext cx="1645920" cy="452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Adult Education </a:t>
          </a:r>
          <a:r>
            <a:rPr lang="en-GB" sz="2500" kern="1200" dirty="0" smtClean="0"/>
            <a:t>Act</a:t>
          </a:r>
          <a:r>
            <a:rPr lang="hr-HR" sz="2500" kern="1200" dirty="0" smtClean="0"/>
            <a:t> 2021</a:t>
          </a:r>
          <a:endParaRPr lang="hr-HR" sz="2500" kern="1200" dirty="0" smtClean="0"/>
        </a:p>
      </dsp:txBody>
      <dsp:txXfrm>
        <a:off x="0" y="0"/>
        <a:ext cx="1645920" cy="4525963"/>
      </dsp:txXfrm>
    </dsp:sp>
    <dsp:sp modelId="{24C7C2AE-6C9F-43D7-9271-74E6450D8CF5}">
      <dsp:nvSpPr>
        <dsp:cNvPr id="0" name=""/>
        <dsp:cNvSpPr/>
      </dsp:nvSpPr>
      <dsp:spPr>
        <a:xfrm>
          <a:off x="1769364" y="70718"/>
          <a:ext cx="6460236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err="1" smtClean="0"/>
            <a:t>it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enables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financing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of</a:t>
          </a:r>
          <a:r>
            <a:rPr lang="hr-HR" sz="1800" kern="1200" dirty="0" smtClean="0"/>
            <a:t> AE </a:t>
          </a:r>
          <a:r>
            <a:rPr lang="hr-HR" sz="1800" kern="1200" dirty="0" err="1" smtClean="0"/>
            <a:t>programs</a:t>
          </a:r>
          <a:r>
            <a:rPr lang="hr-HR" sz="1800" kern="1200" dirty="0" smtClean="0"/>
            <a:t> to </a:t>
          </a:r>
          <a:r>
            <a:rPr lang="hr-HR" sz="1800" kern="1200" dirty="0" err="1" smtClean="0"/>
            <a:t>users</a:t>
          </a:r>
          <a:r>
            <a:rPr lang="hr-HR" sz="1800" kern="1200" dirty="0" smtClean="0"/>
            <a:t> for </a:t>
          </a:r>
          <a:r>
            <a:rPr lang="hr-HR" sz="1800" kern="1200" dirty="0" err="1" smtClean="0"/>
            <a:t>inclusion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in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priority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training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and</a:t>
          </a:r>
          <a:r>
            <a:rPr lang="hr-HR" sz="1800" kern="1200" dirty="0" smtClean="0"/>
            <a:t> development </a:t>
          </a:r>
          <a:r>
            <a:rPr lang="hr-HR" sz="1800" kern="1200" dirty="0" err="1" smtClean="0"/>
            <a:t>programs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through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voucher</a:t>
          </a:r>
          <a:r>
            <a:rPr lang="hr-HR" sz="1800" kern="1200" dirty="0" smtClean="0"/>
            <a:t> system </a:t>
          </a:r>
          <a:endParaRPr lang="en-US" sz="1800" kern="1200" dirty="0"/>
        </a:p>
      </dsp:txBody>
      <dsp:txXfrm>
        <a:off x="1769364" y="70718"/>
        <a:ext cx="6460236" cy="1414363"/>
      </dsp:txXfrm>
    </dsp:sp>
    <dsp:sp modelId="{A18055DE-8BF8-4E27-A6E8-907F764449F6}">
      <dsp:nvSpPr>
        <dsp:cNvPr id="0" name=""/>
        <dsp:cNvSpPr/>
      </dsp:nvSpPr>
      <dsp:spPr>
        <a:xfrm>
          <a:off x="1645920" y="1485081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68E28B-13FF-4D34-90A1-FC029053EBC7}">
      <dsp:nvSpPr>
        <dsp:cNvPr id="0" name=""/>
        <dsp:cNvSpPr/>
      </dsp:nvSpPr>
      <dsp:spPr>
        <a:xfrm>
          <a:off x="1769364" y="1555799"/>
          <a:ext cx="6460236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err="1" smtClean="0"/>
            <a:t>introduces</a:t>
          </a:r>
          <a:r>
            <a:rPr lang="hr-HR" sz="1800" kern="1200" dirty="0" smtClean="0"/>
            <a:t> monitoring </a:t>
          </a:r>
          <a:r>
            <a:rPr lang="hr-HR" sz="1800" kern="1200" dirty="0" err="1" smtClean="0"/>
            <a:t>of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the</a:t>
          </a:r>
          <a:r>
            <a:rPr lang="hr-HR" sz="1800" kern="1200" dirty="0" smtClean="0"/>
            <a:t> development </a:t>
          </a:r>
          <a:r>
            <a:rPr lang="hr-HR" sz="1800" kern="1200" dirty="0" err="1" smtClean="0"/>
            <a:t>and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operation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of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adult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education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institutions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through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the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national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information</a:t>
          </a:r>
          <a:r>
            <a:rPr lang="hr-HR" sz="1800" kern="1200" dirty="0" smtClean="0"/>
            <a:t> system (NISOO)</a:t>
          </a:r>
          <a:endParaRPr lang="en-US" sz="1800" kern="1200" dirty="0"/>
        </a:p>
      </dsp:txBody>
      <dsp:txXfrm>
        <a:off x="1769364" y="1555799"/>
        <a:ext cx="6460236" cy="1414363"/>
      </dsp:txXfrm>
    </dsp:sp>
    <dsp:sp modelId="{85FC472A-5250-47FA-A852-EB12126D5D5B}">
      <dsp:nvSpPr>
        <dsp:cNvPr id="0" name=""/>
        <dsp:cNvSpPr/>
      </dsp:nvSpPr>
      <dsp:spPr>
        <a:xfrm>
          <a:off x="1645920" y="2970163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89F0D5-902A-4090-ADEB-AF83AF866EFA}">
      <dsp:nvSpPr>
        <dsp:cNvPr id="0" name=""/>
        <dsp:cNvSpPr/>
      </dsp:nvSpPr>
      <dsp:spPr>
        <a:xfrm>
          <a:off x="1769364" y="3040881"/>
          <a:ext cx="6460236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The concept of lifelong learning is woven into the foundations of adult education which makes it the main promoter of the idea of professional mobility through a wide range of education programs aimed at adults who want to train for new skills, improve in a profession or retrain new professions.</a:t>
          </a:r>
          <a:endParaRPr lang="en-US" sz="1800" kern="1200" dirty="0"/>
        </a:p>
      </dsp:txBody>
      <dsp:txXfrm>
        <a:off x="1769364" y="3040881"/>
        <a:ext cx="6460236" cy="1414363"/>
      </dsp:txXfrm>
    </dsp:sp>
    <dsp:sp modelId="{E6109E6B-3C37-484F-A055-487A6A622BE8}">
      <dsp:nvSpPr>
        <dsp:cNvPr id="0" name=""/>
        <dsp:cNvSpPr/>
      </dsp:nvSpPr>
      <dsp:spPr>
        <a:xfrm>
          <a:off x="1645920" y="4455244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F9363-8111-4625-89F0-00C55D9210A2}">
      <dsp:nvSpPr>
        <dsp:cNvPr id="0" name=""/>
        <dsp:cNvSpPr/>
      </dsp:nvSpPr>
      <dsp:spPr>
        <a:xfrm>
          <a:off x="7310545" y="528345"/>
          <a:ext cx="187448" cy="346927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2C8307-FDBF-4E85-AEAC-B2C4EFA510AF}">
      <dsp:nvSpPr>
        <dsp:cNvPr id="0" name=""/>
        <dsp:cNvSpPr/>
      </dsp:nvSpPr>
      <dsp:spPr>
        <a:xfrm>
          <a:off x="515392" y="917875"/>
          <a:ext cx="3463366" cy="269021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4D505-3F1A-4CFD-A9EB-362C8D1279E5}">
      <dsp:nvSpPr>
        <dsp:cNvPr id="0" name=""/>
        <dsp:cNvSpPr/>
      </dsp:nvSpPr>
      <dsp:spPr>
        <a:xfrm>
          <a:off x="439254" y="698425"/>
          <a:ext cx="3088172" cy="211008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7CA9F4-1A80-4C02-8B94-6B6DC6E56389}">
      <dsp:nvSpPr>
        <dsp:cNvPr id="0" name=""/>
        <dsp:cNvSpPr/>
      </dsp:nvSpPr>
      <dsp:spPr>
        <a:xfrm>
          <a:off x="444154" y="2385254"/>
          <a:ext cx="4497187" cy="411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err="1" smtClean="0"/>
            <a:t>Where</a:t>
          </a:r>
          <a:r>
            <a:rPr lang="hr-HR" sz="1900" kern="1200" dirty="0" smtClean="0"/>
            <a:t> are </a:t>
          </a:r>
          <a:r>
            <a:rPr lang="hr-HR" sz="1900" kern="1200" dirty="0" err="1" smtClean="0"/>
            <a:t>we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today</a:t>
          </a:r>
          <a:r>
            <a:rPr lang="hr-HR" sz="1900" kern="1200" dirty="0" smtClean="0"/>
            <a:t>?</a:t>
          </a:r>
          <a:endParaRPr lang="en-US" sz="1900" kern="1200" dirty="0"/>
        </a:p>
      </dsp:txBody>
      <dsp:txXfrm>
        <a:off x="444154" y="2385254"/>
        <a:ext cx="4497187" cy="411806"/>
      </dsp:txXfrm>
    </dsp:sp>
    <dsp:sp modelId="{9AD5FA51-F3BA-441B-88B4-DC29A61E84AF}">
      <dsp:nvSpPr>
        <dsp:cNvPr id="0" name=""/>
        <dsp:cNvSpPr/>
      </dsp:nvSpPr>
      <dsp:spPr>
        <a:xfrm>
          <a:off x="3765695" y="357692"/>
          <a:ext cx="4463847" cy="3810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b="1" kern="1200" dirty="0" err="1" smtClean="0"/>
            <a:t>Compliance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of</a:t>
          </a:r>
          <a:r>
            <a:rPr lang="hr-HR" sz="1900" b="1" kern="1200" dirty="0" smtClean="0"/>
            <a:t> AE </a:t>
          </a:r>
          <a:r>
            <a:rPr lang="hr-HR" sz="1900" b="1" kern="1200" dirty="0" err="1" smtClean="0"/>
            <a:t>programs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with</a:t>
          </a:r>
          <a:r>
            <a:rPr lang="hr-HR" sz="1900" b="1" kern="1200" dirty="0" smtClean="0"/>
            <a:t> CRO QF</a:t>
          </a:r>
        </a:p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-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decision</a:t>
          </a:r>
          <a:r>
            <a:rPr lang="hr-HR" sz="1900" kern="1200" dirty="0" smtClean="0"/>
            <a:t> to </a:t>
          </a:r>
          <a:r>
            <a:rPr lang="hr-HR" sz="1900" kern="1200" dirty="0" err="1" smtClean="0"/>
            <a:t>carry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out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programs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aligned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with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CRO QF </a:t>
          </a:r>
          <a:r>
            <a:rPr lang="hr-HR" sz="1900" kern="1200" dirty="0" err="1" smtClean="0"/>
            <a:t>was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issued</a:t>
          </a:r>
          <a:r>
            <a:rPr lang="hr-HR" sz="1900" kern="1200" dirty="0" smtClean="0"/>
            <a:t> for </a:t>
          </a:r>
          <a:r>
            <a:rPr lang="hr-HR" sz="1900" kern="1200" dirty="0" err="1" smtClean="0"/>
            <a:t>over</a:t>
          </a:r>
          <a:r>
            <a:rPr lang="hr-HR" sz="1900" kern="1200" dirty="0" smtClean="0"/>
            <a:t> 150 </a:t>
          </a:r>
          <a:r>
            <a:rPr lang="hr-HR" sz="1900" kern="1200" dirty="0" err="1" smtClean="0"/>
            <a:t>new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programs</a:t>
          </a:r>
          <a:r>
            <a:rPr lang="hr-HR" sz="1900" kern="1200" dirty="0" smtClean="0"/>
            <a:t> (</a:t>
          </a:r>
          <a:r>
            <a:rPr lang="hr-HR" sz="1900" kern="1200" dirty="0" err="1" smtClean="0"/>
            <a:t>mostly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micro-qualifications</a:t>
          </a:r>
          <a:r>
            <a:rPr lang="hr-HR" sz="1900" kern="1200" dirty="0" smtClean="0"/>
            <a:t>) </a:t>
          </a:r>
          <a:r>
            <a:rPr lang="hr-HR" sz="1900" kern="1200" dirty="0" err="1" smtClean="0"/>
            <a:t>by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Ministry</a:t>
          </a:r>
          <a:r>
            <a:rPr lang="hr-HR" sz="1900" kern="1200" dirty="0" smtClean="0"/>
            <a:t> </a:t>
          </a:r>
        </a:p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900" kern="1200" dirty="0" smtClean="0"/>
        </a:p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- 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implementation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of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programs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is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regulated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by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</a:t>
          </a:r>
          <a:r>
            <a:rPr lang="hr-HR" sz="1900" b="1" kern="1200" dirty="0" err="1" smtClean="0"/>
            <a:t>Rulebook</a:t>
          </a:r>
          <a:r>
            <a:rPr lang="hr-HR" sz="1900" b="1" kern="1200" dirty="0" smtClean="0"/>
            <a:t> on </a:t>
          </a:r>
          <a:r>
            <a:rPr lang="hr-HR" sz="1900" b="1" kern="1200" dirty="0" err="1" smtClean="0"/>
            <a:t>Standards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and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Norms</a:t>
          </a:r>
          <a:r>
            <a:rPr lang="hr-HR" sz="1900" b="1" kern="1200" dirty="0" smtClean="0"/>
            <a:t> for </a:t>
          </a:r>
          <a:r>
            <a:rPr lang="hr-HR" sz="1900" b="1" kern="1200" dirty="0" err="1" smtClean="0"/>
            <a:t>the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Implementation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of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Adult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Education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Programs</a:t>
          </a:r>
          <a:r>
            <a:rPr lang="hr-HR" sz="1900" b="1" kern="1200" dirty="0" smtClean="0"/>
            <a:t> (2023)</a:t>
          </a:r>
          <a:endParaRPr lang="en-US" sz="1900" b="1" kern="1200" dirty="0"/>
        </a:p>
      </dsp:txBody>
      <dsp:txXfrm>
        <a:off x="3765695" y="357692"/>
        <a:ext cx="4463847" cy="38105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F9363-8111-4625-89F0-00C55D9210A2}">
      <dsp:nvSpPr>
        <dsp:cNvPr id="0" name=""/>
        <dsp:cNvSpPr/>
      </dsp:nvSpPr>
      <dsp:spPr>
        <a:xfrm>
          <a:off x="7310545" y="528345"/>
          <a:ext cx="187448" cy="346927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2C8307-FDBF-4E85-AEAC-B2C4EFA510AF}">
      <dsp:nvSpPr>
        <dsp:cNvPr id="0" name=""/>
        <dsp:cNvSpPr/>
      </dsp:nvSpPr>
      <dsp:spPr>
        <a:xfrm>
          <a:off x="515392" y="917875"/>
          <a:ext cx="3463366" cy="269021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4D505-3F1A-4CFD-A9EB-362C8D1279E5}">
      <dsp:nvSpPr>
        <dsp:cNvPr id="0" name=""/>
        <dsp:cNvSpPr/>
      </dsp:nvSpPr>
      <dsp:spPr>
        <a:xfrm>
          <a:off x="439254" y="698425"/>
          <a:ext cx="3088172" cy="211008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7CA9F4-1A80-4C02-8B94-6B6DC6E56389}">
      <dsp:nvSpPr>
        <dsp:cNvPr id="0" name=""/>
        <dsp:cNvSpPr/>
      </dsp:nvSpPr>
      <dsp:spPr>
        <a:xfrm>
          <a:off x="444154" y="2385254"/>
          <a:ext cx="4497187" cy="411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err="1" smtClean="0"/>
            <a:t>Where</a:t>
          </a:r>
          <a:r>
            <a:rPr lang="hr-HR" sz="1900" kern="1200" dirty="0" smtClean="0"/>
            <a:t> are </a:t>
          </a:r>
          <a:r>
            <a:rPr lang="hr-HR" sz="1900" kern="1200" dirty="0" err="1" smtClean="0"/>
            <a:t>we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today</a:t>
          </a:r>
          <a:r>
            <a:rPr lang="hr-HR" sz="1900" kern="1200" dirty="0" smtClean="0"/>
            <a:t>?</a:t>
          </a:r>
          <a:endParaRPr lang="en-US" sz="1900" kern="1200" dirty="0"/>
        </a:p>
      </dsp:txBody>
      <dsp:txXfrm>
        <a:off x="444154" y="2385254"/>
        <a:ext cx="4497187" cy="411806"/>
      </dsp:txXfrm>
    </dsp:sp>
    <dsp:sp modelId="{9AD5FA51-F3BA-441B-88B4-DC29A61E84AF}">
      <dsp:nvSpPr>
        <dsp:cNvPr id="0" name=""/>
        <dsp:cNvSpPr/>
      </dsp:nvSpPr>
      <dsp:spPr>
        <a:xfrm>
          <a:off x="3765695" y="357692"/>
          <a:ext cx="4463847" cy="3810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err="1" smtClean="0"/>
            <a:t>The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external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quality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assurance</a:t>
          </a:r>
          <a:r>
            <a:rPr lang="hr-HR" sz="1400" b="1" kern="1200" dirty="0" smtClean="0"/>
            <a:t> system </a:t>
          </a:r>
          <a:r>
            <a:rPr lang="hr-HR" sz="1400" b="1" kern="1200" dirty="0" err="1" smtClean="0"/>
            <a:t>has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started</a:t>
          </a:r>
          <a:r>
            <a:rPr lang="hr-HR" sz="1400" b="1" kern="1200" dirty="0" smtClean="0"/>
            <a:t> to </a:t>
          </a:r>
          <a:r>
            <a:rPr lang="hr-HR" sz="1400" b="1" kern="1200" dirty="0" err="1" smtClean="0"/>
            <a:t>be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implemented</a:t>
          </a:r>
          <a:r>
            <a:rPr lang="hr-HR" sz="1400" b="1" kern="1200" dirty="0" smtClean="0"/>
            <a:t>: 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400" kern="1200" dirty="0" smtClean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- 25 </a:t>
          </a:r>
          <a:r>
            <a:rPr lang="hr-HR" sz="1400" kern="1200" dirty="0" err="1" smtClean="0"/>
            <a:t>institutions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have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been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piloted</a:t>
          </a:r>
          <a:endParaRPr lang="hr-HR" sz="1400" kern="1200" dirty="0" smtClean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The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goal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the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quality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level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assessment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is</a:t>
          </a:r>
          <a:r>
            <a:rPr lang="hr-HR" sz="1400" kern="1200" dirty="0" smtClean="0"/>
            <a:t> to </a:t>
          </a:r>
          <a:r>
            <a:rPr lang="hr-HR" sz="1400" kern="1200" dirty="0" err="1" smtClean="0"/>
            <a:t>continuously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ensure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and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improve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the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quality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work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institutions</a:t>
          </a:r>
          <a:r>
            <a:rPr lang="hr-HR" sz="1400" kern="1200" dirty="0" smtClean="0"/>
            <a:t>, </a:t>
          </a:r>
          <a:r>
            <a:rPr lang="hr-HR" sz="1400" kern="1200" dirty="0" err="1" smtClean="0"/>
            <a:t>teaching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staff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and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programs</a:t>
          </a:r>
          <a:r>
            <a:rPr lang="hr-HR" sz="1400" kern="1200" dirty="0" smtClean="0"/>
            <a:t> 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4 </a:t>
          </a:r>
          <a:r>
            <a:rPr lang="hr-HR" sz="1400" kern="1200" dirty="0" err="1" smtClean="0"/>
            <a:t>levels</a:t>
          </a:r>
          <a:r>
            <a:rPr lang="hr-HR" sz="1400" kern="1200" dirty="0" smtClean="0"/>
            <a:t>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Very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high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level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quality</a:t>
          </a:r>
          <a:endParaRPr lang="hr-HR" sz="1400" kern="1200" dirty="0" smtClean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high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level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quality</a:t>
          </a:r>
          <a:endParaRPr lang="hr-HR" sz="1400" kern="1200" dirty="0" smtClean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satisfactory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level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quality</a:t>
          </a:r>
          <a:r>
            <a:rPr lang="hr-HR" sz="1400" kern="1200" dirty="0" smtClean="0"/>
            <a:t>  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unsatisfactory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level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quality</a:t>
          </a:r>
          <a:r>
            <a:rPr lang="hr-HR" sz="1400" kern="1200" dirty="0" smtClean="0"/>
            <a:t> - 2 </a:t>
          </a:r>
          <a:r>
            <a:rPr lang="hr-HR" sz="1400" kern="1200" dirty="0" err="1" smtClean="0"/>
            <a:t>times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in</a:t>
          </a:r>
          <a:r>
            <a:rPr lang="hr-HR" sz="1400" kern="1200" dirty="0" smtClean="0"/>
            <a:t> a </a:t>
          </a:r>
          <a:r>
            <a:rPr lang="hr-HR" sz="1400" kern="1200" dirty="0" err="1" smtClean="0"/>
            <a:t>row</a:t>
          </a:r>
          <a:r>
            <a:rPr lang="hr-HR" sz="1400" kern="1200" dirty="0" smtClean="0"/>
            <a:t> - </a:t>
          </a:r>
          <a:r>
            <a:rPr lang="hr-HR" sz="1400" kern="1200" dirty="0" err="1" smtClean="0"/>
            <a:t>permanent</a:t>
          </a:r>
          <a:r>
            <a:rPr lang="hr-HR" sz="1400" kern="1200" dirty="0" smtClean="0"/>
            <a:t> ban on program </a:t>
          </a:r>
          <a:r>
            <a:rPr lang="hr-HR" sz="1400" kern="1200" dirty="0" err="1" smtClean="0"/>
            <a:t>execution</a:t>
          </a:r>
          <a:endParaRPr lang="hr-HR" sz="1400" kern="1200" dirty="0" smtClean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-  </a:t>
          </a:r>
          <a:r>
            <a:rPr lang="hr-HR" sz="1400" kern="1200" dirty="0" err="1" smtClean="0"/>
            <a:t>the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external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quality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assurance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is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regulated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by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the</a:t>
          </a:r>
          <a:r>
            <a:rPr lang="hr-HR" sz="1400" kern="1200" dirty="0" smtClean="0"/>
            <a:t> </a:t>
          </a:r>
          <a:r>
            <a:rPr lang="hr-HR" sz="1400" b="1" kern="1200" dirty="0" err="1" smtClean="0"/>
            <a:t>Rulebook</a:t>
          </a:r>
          <a:r>
            <a:rPr lang="hr-HR" sz="1400" b="1" kern="1200" dirty="0" smtClean="0"/>
            <a:t> on </a:t>
          </a:r>
          <a:r>
            <a:rPr lang="hr-HR" sz="1400" b="1" kern="1200" dirty="0" err="1" smtClean="0"/>
            <a:t>methods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of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external</a:t>
          </a:r>
          <a:r>
            <a:rPr lang="hr-HR" sz="1400" b="1" kern="1200" dirty="0" smtClean="0"/>
            <a:t> </a:t>
          </a:r>
          <a:r>
            <a:rPr lang="hr-HR" sz="1400" b="1" kern="1200" dirty="0" err="1" smtClean="0"/>
            <a:t>evaluation</a:t>
          </a:r>
          <a:r>
            <a:rPr lang="hr-HR" sz="1400" b="1" kern="1200" dirty="0" smtClean="0"/>
            <a:t> (...) (2023)</a:t>
          </a:r>
          <a:endParaRPr lang="en-US" sz="1400" b="1" kern="1200" dirty="0"/>
        </a:p>
      </dsp:txBody>
      <dsp:txXfrm>
        <a:off x="3765695" y="357692"/>
        <a:ext cx="4463847" cy="38105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F9363-8111-4625-89F0-00C55D9210A2}">
      <dsp:nvSpPr>
        <dsp:cNvPr id="0" name=""/>
        <dsp:cNvSpPr/>
      </dsp:nvSpPr>
      <dsp:spPr>
        <a:xfrm>
          <a:off x="7310545" y="528345"/>
          <a:ext cx="187448" cy="346927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2C8307-FDBF-4E85-AEAC-B2C4EFA510AF}">
      <dsp:nvSpPr>
        <dsp:cNvPr id="0" name=""/>
        <dsp:cNvSpPr/>
      </dsp:nvSpPr>
      <dsp:spPr>
        <a:xfrm>
          <a:off x="515392" y="917875"/>
          <a:ext cx="3463366" cy="269021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4D505-3F1A-4CFD-A9EB-362C8D1279E5}">
      <dsp:nvSpPr>
        <dsp:cNvPr id="0" name=""/>
        <dsp:cNvSpPr/>
      </dsp:nvSpPr>
      <dsp:spPr>
        <a:xfrm>
          <a:off x="439254" y="698425"/>
          <a:ext cx="3088172" cy="211008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7CA9F4-1A80-4C02-8B94-6B6DC6E56389}">
      <dsp:nvSpPr>
        <dsp:cNvPr id="0" name=""/>
        <dsp:cNvSpPr/>
      </dsp:nvSpPr>
      <dsp:spPr>
        <a:xfrm>
          <a:off x="444154" y="2385254"/>
          <a:ext cx="4497187" cy="411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err="1" smtClean="0"/>
            <a:t>Where</a:t>
          </a:r>
          <a:r>
            <a:rPr lang="hr-HR" sz="1900" kern="1200" dirty="0" smtClean="0"/>
            <a:t> are </a:t>
          </a:r>
          <a:r>
            <a:rPr lang="hr-HR" sz="1900" kern="1200" dirty="0" err="1" smtClean="0"/>
            <a:t>we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today</a:t>
          </a:r>
          <a:r>
            <a:rPr lang="hr-HR" sz="1900" kern="1200" dirty="0" smtClean="0"/>
            <a:t>?</a:t>
          </a:r>
          <a:endParaRPr lang="en-US" sz="1900" kern="1200" dirty="0"/>
        </a:p>
      </dsp:txBody>
      <dsp:txXfrm>
        <a:off x="444154" y="2385254"/>
        <a:ext cx="4497187" cy="411806"/>
      </dsp:txXfrm>
    </dsp:sp>
    <dsp:sp modelId="{9AD5FA51-F3BA-441B-88B4-DC29A61E84AF}">
      <dsp:nvSpPr>
        <dsp:cNvPr id="0" name=""/>
        <dsp:cNvSpPr/>
      </dsp:nvSpPr>
      <dsp:spPr>
        <a:xfrm>
          <a:off x="3765695" y="357692"/>
          <a:ext cx="4463847" cy="3810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b="1" kern="1200" dirty="0" err="1" smtClean="0"/>
            <a:t>Adult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education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financing</a:t>
          </a:r>
          <a:r>
            <a:rPr lang="hr-HR" sz="1900" b="1" kern="1200" dirty="0" smtClean="0"/>
            <a:t> system </a:t>
          </a:r>
          <a:r>
            <a:rPr lang="hr-HR" sz="1900" b="1" kern="1200" dirty="0" err="1" smtClean="0"/>
            <a:t>through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vouchers</a:t>
          </a:r>
          <a:endParaRPr lang="hr-HR" sz="1900" b="1" kern="1200" dirty="0" smtClean="0"/>
        </a:p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-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newly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established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voucher</a:t>
          </a:r>
          <a:r>
            <a:rPr lang="hr-HR" sz="1900" kern="1200" dirty="0" smtClean="0"/>
            <a:t> system </a:t>
          </a:r>
          <a:r>
            <a:rPr lang="hr-HR" sz="1900" kern="1200" dirty="0" err="1" smtClean="0"/>
            <a:t>provided</a:t>
          </a:r>
          <a:r>
            <a:rPr lang="hr-HR" sz="1900" kern="1200" dirty="0" smtClean="0"/>
            <a:t> for </a:t>
          </a:r>
          <a:r>
            <a:rPr lang="hr-HR" sz="1900" kern="1200" dirty="0" err="1" smtClean="0"/>
            <a:t>in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Croatian National </a:t>
          </a:r>
          <a:r>
            <a:rPr lang="hr-HR" sz="1900" kern="1200" dirty="0" err="1" smtClean="0"/>
            <a:t>Recovery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and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Resilience</a:t>
          </a:r>
          <a:r>
            <a:rPr lang="hr-HR" sz="1900" kern="1200" dirty="0" smtClean="0"/>
            <a:t> Plan 2021-2026.</a:t>
          </a:r>
        </a:p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err="1" smtClean="0"/>
            <a:t>its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goal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is</a:t>
          </a:r>
          <a:r>
            <a:rPr lang="hr-HR" sz="1900" kern="1200" dirty="0" smtClean="0"/>
            <a:t> to </a:t>
          </a:r>
          <a:r>
            <a:rPr lang="hr-HR" sz="1900" kern="1200" dirty="0" err="1" smtClean="0"/>
            <a:t>support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lifelong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learning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and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the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acquisition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of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new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skills</a:t>
          </a:r>
          <a:r>
            <a:rPr lang="hr-HR" sz="1900" kern="1200" dirty="0" smtClean="0"/>
            <a:t>, </a:t>
          </a:r>
          <a:r>
            <a:rPr lang="hr-HR" sz="1900" kern="1200" dirty="0" err="1" smtClean="0"/>
            <a:t>especially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green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and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digital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skills</a:t>
          </a:r>
          <a:r>
            <a:rPr lang="hr-HR" sz="1900" kern="1200" dirty="0" smtClean="0"/>
            <a:t>. </a:t>
          </a:r>
        </a:p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smtClean="0"/>
            <a:t>- </a:t>
          </a:r>
          <a:r>
            <a:rPr lang="hr-HR" sz="1900" b="1" kern="1200" dirty="0" smtClean="0"/>
            <a:t>In </a:t>
          </a:r>
          <a:r>
            <a:rPr lang="hr-HR" sz="1900" b="1" kern="1200" dirty="0" err="1" smtClean="0"/>
            <a:t>the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competence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of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Ministry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of</a:t>
          </a:r>
          <a:r>
            <a:rPr lang="hr-HR" sz="1900" b="1" kern="1200" dirty="0" smtClean="0"/>
            <a:t> </a:t>
          </a:r>
          <a:r>
            <a:rPr lang="hr-HR" sz="1900" b="1" kern="1200" dirty="0" err="1" smtClean="0"/>
            <a:t>Labour</a:t>
          </a:r>
          <a:endParaRPr lang="en-US" sz="1900" b="1" kern="1200" dirty="0"/>
        </a:p>
      </dsp:txBody>
      <dsp:txXfrm>
        <a:off x="3765695" y="357692"/>
        <a:ext cx="4463847" cy="38105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F9363-8111-4625-89F0-00C55D9210A2}">
      <dsp:nvSpPr>
        <dsp:cNvPr id="0" name=""/>
        <dsp:cNvSpPr/>
      </dsp:nvSpPr>
      <dsp:spPr>
        <a:xfrm>
          <a:off x="7310545" y="528345"/>
          <a:ext cx="187448" cy="346927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2C8307-FDBF-4E85-AEAC-B2C4EFA510AF}">
      <dsp:nvSpPr>
        <dsp:cNvPr id="0" name=""/>
        <dsp:cNvSpPr/>
      </dsp:nvSpPr>
      <dsp:spPr>
        <a:xfrm>
          <a:off x="515392" y="917875"/>
          <a:ext cx="3463366" cy="269021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4D505-3F1A-4CFD-A9EB-362C8D1279E5}">
      <dsp:nvSpPr>
        <dsp:cNvPr id="0" name=""/>
        <dsp:cNvSpPr/>
      </dsp:nvSpPr>
      <dsp:spPr>
        <a:xfrm>
          <a:off x="439254" y="698425"/>
          <a:ext cx="3088172" cy="211008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7CA9F4-1A80-4C02-8B94-6B6DC6E56389}">
      <dsp:nvSpPr>
        <dsp:cNvPr id="0" name=""/>
        <dsp:cNvSpPr/>
      </dsp:nvSpPr>
      <dsp:spPr>
        <a:xfrm>
          <a:off x="444154" y="2385254"/>
          <a:ext cx="4497187" cy="411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err="1" smtClean="0"/>
            <a:t>Where</a:t>
          </a:r>
          <a:r>
            <a:rPr lang="hr-HR" sz="1900" kern="1200" dirty="0" smtClean="0"/>
            <a:t> are </a:t>
          </a:r>
          <a:r>
            <a:rPr lang="hr-HR" sz="1900" kern="1200" dirty="0" err="1" smtClean="0"/>
            <a:t>we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today</a:t>
          </a:r>
          <a:r>
            <a:rPr lang="hr-HR" sz="1900" kern="1200" dirty="0" smtClean="0"/>
            <a:t>?</a:t>
          </a:r>
          <a:endParaRPr lang="en-US" sz="1900" kern="1200" dirty="0"/>
        </a:p>
      </dsp:txBody>
      <dsp:txXfrm>
        <a:off x="444154" y="2385254"/>
        <a:ext cx="4497187" cy="411806"/>
      </dsp:txXfrm>
    </dsp:sp>
    <dsp:sp modelId="{9AD5FA51-F3BA-441B-88B4-DC29A61E84AF}">
      <dsp:nvSpPr>
        <dsp:cNvPr id="0" name=""/>
        <dsp:cNvSpPr/>
      </dsp:nvSpPr>
      <dsp:spPr>
        <a:xfrm>
          <a:off x="3765695" y="357692"/>
          <a:ext cx="4463847" cy="3810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b="1" kern="1200" dirty="0" smtClean="0"/>
            <a:t>Development </a:t>
          </a:r>
          <a:r>
            <a:rPr lang="hr-HR" sz="1200" b="1" kern="1200" dirty="0" err="1" smtClean="0"/>
            <a:t>of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the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evaluation</a:t>
          </a:r>
          <a:r>
            <a:rPr lang="hr-HR" sz="1200" b="1" kern="1200" dirty="0" smtClean="0"/>
            <a:t> system </a:t>
          </a:r>
          <a:r>
            <a:rPr lang="hr-HR" sz="1200" b="1" kern="1200" dirty="0" err="1" smtClean="0"/>
            <a:t>of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previously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acquired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non-formal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and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informal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learning</a:t>
          </a:r>
          <a:endParaRPr lang="hr-HR" sz="1200" b="1" kern="1200" dirty="0" smtClean="0"/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project</a:t>
          </a:r>
          <a:r>
            <a:rPr lang="hr-HR" sz="1200" kern="1200" dirty="0" smtClean="0"/>
            <a:t> "</a:t>
          </a:r>
          <a:r>
            <a:rPr lang="hr-HR" sz="1200" kern="1200" dirty="0" err="1" smtClean="0"/>
            <a:t>Establishment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a system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evaluation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previous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non-formal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informal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learning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in</a:t>
          </a:r>
          <a:r>
            <a:rPr lang="hr-HR" sz="1200" kern="1200" dirty="0" smtClean="0"/>
            <a:t> Croatia" (</a:t>
          </a:r>
          <a:r>
            <a:rPr lang="hr-HR" sz="1200" kern="1200" dirty="0" err="1" smtClean="0"/>
            <a:t>in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cooperation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with</a:t>
          </a:r>
          <a:r>
            <a:rPr lang="hr-HR" sz="1200" kern="1200" dirty="0" smtClean="0"/>
            <a:t> EC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OECD 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err="1" smtClean="0"/>
            <a:t>July</a:t>
          </a:r>
          <a:r>
            <a:rPr lang="hr-HR" sz="1200" kern="1200" dirty="0" smtClean="0"/>
            <a:t> 2022 </a:t>
          </a:r>
          <a:r>
            <a:rPr lang="hr-HR" sz="1200" kern="1200" dirty="0" err="1" smtClean="0"/>
            <a:t>until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end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2023.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First </a:t>
          </a:r>
          <a:r>
            <a:rPr lang="hr-HR" sz="1200" kern="1200" dirty="0" err="1" smtClean="0"/>
            <a:t>phase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completed</a:t>
          </a:r>
          <a:r>
            <a:rPr lang="hr-HR" sz="1200" kern="1200" dirty="0" smtClean="0"/>
            <a:t>: </a:t>
          </a:r>
          <a:r>
            <a:rPr lang="hr-HR" sz="1200" kern="1200" dirty="0" err="1" smtClean="0"/>
            <a:t>cooperation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with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key</a:t>
          </a:r>
          <a:r>
            <a:rPr lang="hr-HR" sz="1200" kern="1200" dirty="0" smtClean="0"/>
            <a:t> Croatian </a:t>
          </a:r>
          <a:r>
            <a:rPr lang="hr-HR" sz="1200" kern="1200" dirty="0" err="1" smtClean="0"/>
            <a:t>stakeholders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review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European </a:t>
          </a:r>
          <a:r>
            <a:rPr lang="hr-HR" sz="1200" kern="1200" dirty="0" err="1" smtClean="0"/>
            <a:t>practices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information</a:t>
          </a:r>
          <a:r>
            <a:rPr lang="hr-HR" sz="1200" kern="1200" dirty="0" smtClean="0"/>
            <a:t> on </a:t>
          </a:r>
          <a:r>
            <a:rPr lang="hr-HR" sz="1200" kern="1200" dirty="0" err="1" smtClean="0"/>
            <a:t>existing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valuation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recognition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practices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in</a:t>
          </a:r>
          <a:r>
            <a:rPr lang="hr-HR" sz="1200" kern="1200" dirty="0" smtClean="0"/>
            <a:t> Croatia, </a:t>
          </a:r>
          <a:r>
            <a:rPr lang="hr-HR" sz="1200" kern="1200" dirty="0" err="1" smtClean="0"/>
            <a:t>along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with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their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limitations</a:t>
          </a:r>
          <a:r>
            <a:rPr lang="hr-HR" sz="1200" kern="1200" dirty="0" smtClean="0"/>
            <a:t>.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second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phase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project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is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completed</a:t>
          </a:r>
          <a:r>
            <a:rPr lang="hr-HR" sz="1200" kern="1200" dirty="0" smtClean="0"/>
            <a:t>: </a:t>
          </a:r>
          <a:r>
            <a:rPr lang="hr-HR" sz="1200" kern="1200" dirty="0" err="1" smtClean="0"/>
            <a:t>it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was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dedicated</a:t>
          </a:r>
          <a:r>
            <a:rPr lang="hr-HR" sz="1200" kern="1200" dirty="0" smtClean="0"/>
            <a:t> to 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development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recommendations</a:t>
          </a:r>
          <a:r>
            <a:rPr lang="hr-HR" sz="1200" kern="1200" dirty="0" smtClean="0"/>
            <a:t>,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includes</a:t>
          </a:r>
          <a:r>
            <a:rPr lang="hr-HR" sz="1200" kern="1200" dirty="0" smtClean="0"/>
            <a:t> a </a:t>
          </a:r>
          <a:r>
            <a:rPr lang="hr-HR" sz="1200" kern="1200" dirty="0" err="1" smtClean="0"/>
            <a:t>contribution</a:t>
          </a:r>
          <a:r>
            <a:rPr lang="hr-HR" sz="1200" kern="1200" dirty="0" smtClean="0"/>
            <a:t> to 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by-law</a:t>
          </a:r>
          <a:r>
            <a:rPr lang="hr-HR" sz="1200" kern="1200" dirty="0" smtClean="0"/>
            <a:t> (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rulebook</a:t>
          </a:r>
          <a:r>
            <a:rPr lang="hr-HR" sz="1200" kern="1200" dirty="0" smtClean="0"/>
            <a:t>)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methodology</a:t>
          </a:r>
          <a:r>
            <a:rPr lang="hr-HR" sz="1200" kern="1200" dirty="0" smtClean="0"/>
            <a:t>.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b="1" kern="1200" dirty="0" err="1" smtClean="0"/>
            <a:t>The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Rulebook</a:t>
          </a:r>
          <a:r>
            <a:rPr lang="hr-HR" sz="1200" b="1" kern="1200" dirty="0" smtClean="0"/>
            <a:t> on </a:t>
          </a:r>
          <a:r>
            <a:rPr lang="hr-HR" sz="1200" b="1" kern="1200" dirty="0" err="1" smtClean="0"/>
            <a:t>evaluation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of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non-formal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and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informal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learning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is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expected</a:t>
          </a:r>
          <a:r>
            <a:rPr lang="hr-HR" sz="1200" b="1" kern="1200" dirty="0" smtClean="0"/>
            <a:t> to </a:t>
          </a:r>
          <a:r>
            <a:rPr lang="hr-HR" sz="1200" b="1" kern="1200" dirty="0" err="1" smtClean="0"/>
            <a:t>come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into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force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by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the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end</a:t>
          </a:r>
          <a:r>
            <a:rPr lang="hr-HR" sz="1200" b="1" kern="1200" dirty="0" smtClean="0"/>
            <a:t> </a:t>
          </a:r>
          <a:r>
            <a:rPr lang="hr-HR" sz="1200" b="1" kern="1200" dirty="0" err="1" smtClean="0"/>
            <a:t>of</a:t>
          </a:r>
          <a:r>
            <a:rPr lang="hr-HR" sz="1200" b="1" kern="1200" dirty="0" smtClean="0"/>
            <a:t> 2023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final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phase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is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focused</a:t>
          </a:r>
          <a:r>
            <a:rPr lang="hr-HR" sz="1200" kern="1200" dirty="0" smtClean="0"/>
            <a:t> on </a:t>
          </a:r>
          <a:r>
            <a:rPr lang="hr-HR" sz="1200" kern="1200" dirty="0" err="1" smtClean="0"/>
            <a:t>implementation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and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will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include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creation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of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practical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guidelines</a:t>
          </a:r>
          <a:r>
            <a:rPr lang="hr-HR" sz="1200" kern="1200" dirty="0" smtClean="0"/>
            <a:t> for </a:t>
          </a:r>
          <a:r>
            <a:rPr lang="hr-HR" sz="1200" kern="1200" dirty="0" err="1" smtClean="0"/>
            <a:t>the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new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adult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education</a:t>
          </a:r>
          <a:r>
            <a:rPr lang="hr-HR" sz="1200" kern="1200" dirty="0" smtClean="0"/>
            <a:t> </a:t>
          </a:r>
          <a:r>
            <a:rPr lang="hr-HR" sz="1200" kern="1200" dirty="0" err="1" smtClean="0"/>
            <a:t>evaluation</a:t>
          </a:r>
          <a:r>
            <a:rPr lang="hr-HR" sz="1200" kern="1200" dirty="0" smtClean="0"/>
            <a:t> system.</a:t>
          </a:r>
          <a:endParaRPr lang="en-US" sz="1200" b="1" kern="1200" dirty="0"/>
        </a:p>
      </dsp:txBody>
      <dsp:txXfrm>
        <a:off x="3765695" y="357692"/>
        <a:ext cx="4463847" cy="381057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F9363-8111-4625-89F0-00C55D9210A2}">
      <dsp:nvSpPr>
        <dsp:cNvPr id="0" name=""/>
        <dsp:cNvSpPr/>
      </dsp:nvSpPr>
      <dsp:spPr>
        <a:xfrm>
          <a:off x="7310545" y="528345"/>
          <a:ext cx="187448" cy="346927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2C8307-FDBF-4E85-AEAC-B2C4EFA510AF}">
      <dsp:nvSpPr>
        <dsp:cNvPr id="0" name=""/>
        <dsp:cNvSpPr/>
      </dsp:nvSpPr>
      <dsp:spPr>
        <a:xfrm>
          <a:off x="515392" y="917875"/>
          <a:ext cx="3463366" cy="269021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4D505-3F1A-4CFD-A9EB-362C8D1279E5}">
      <dsp:nvSpPr>
        <dsp:cNvPr id="0" name=""/>
        <dsp:cNvSpPr/>
      </dsp:nvSpPr>
      <dsp:spPr>
        <a:xfrm>
          <a:off x="439254" y="698425"/>
          <a:ext cx="3088172" cy="211008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7CA9F4-1A80-4C02-8B94-6B6DC6E56389}">
      <dsp:nvSpPr>
        <dsp:cNvPr id="0" name=""/>
        <dsp:cNvSpPr/>
      </dsp:nvSpPr>
      <dsp:spPr>
        <a:xfrm>
          <a:off x="444154" y="2385254"/>
          <a:ext cx="4497187" cy="411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900" kern="1200" dirty="0" err="1" smtClean="0"/>
            <a:t>Where</a:t>
          </a:r>
          <a:r>
            <a:rPr lang="hr-HR" sz="1900" kern="1200" dirty="0" smtClean="0"/>
            <a:t> are </a:t>
          </a:r>
          <a:r>
            <a:rPr lang="hr-HR" sz="1900" kern="1200" dirty="0" err="1" smtClean="0"/>
            <a:t>we</a:t>
          </a:r>
          <a:r>
            <a:rPr lang="hr-HR" sz="1900" kern="1200" dirty="0" smtClean="0"/>
            <a:t> </a:t>
          </a:r>
          <a:r>
            <a:rPr lang="hr-HR" sz="1900" kern="1200" dirty="0" err="1" smtClean="0"/>
            <a:t>today</a:t>
          </a:r>
          <a:r>
            <a:rPr lang="hr-HR" sz="1900" kern="1200" dirty="0" smtClean="0"/>
            <a:t>?</a:t>
          </a:r>
          <a:endParaRPr lang="en-US" sz="1900" kern="1200" dirty="0"/>
        </a:p>
      </dsp:txBody>
      <dsp:txXfrm>
        <a:off x="444154" y="2385254"/>
        <a:ext cx="4497187" cy="411806"/>
      </dsp:txXfrm>
    </dsp:sp>
    <dsp:sp modelId="{9AD5FA51-F3BA-441B-88B4-DC29A61E84AF}">
      <dsp:nvSpPr>
        <dsp:cNvPr id="0" name=""/>
        <dsp:cNvSpPr/>
      </dsp:nvSpPr>
      <dsp:spPr>
        <a:xfrm>
          <a:off x="3765695" y="357692"/>
          <a:ext cx="4463847" cy="3810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b="1" kern="1200" dirty="0" smtClean="0"/>
            <a:t>Development </a:t>
          </a:r>
          <a:r>
            <a:rPr lang="hr-HR" sz="1800" b="1" kern="1200" dirty="0" err="1" smtClean="0"/>
            <a:t>of</a:t>
          </a:r>
          <a:r>
            <a:rPr lang="hr-HR" sz="1800" b="1" kern="1200" dirty="0" smtClean="0"/>
            <a:t> NISOO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err="1" smtClean="0"/>
            <a:t>Developed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and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piloted</a:t>
          </a:r>
          <a:r>
            <a:rPr lang="hr-HR" sz="1800" kern="1200" dirty="0" smtClean="0"/>
            <a:t> NISOO 1 </a:t>
          </a:r>
          <a:r>
            <a:rPr lang="hr-HR" sz="1800" kern="1200" dirty="0" err="1" smtClean="0"/>
            <a:t>phase</a:t>
          </a:r>
          <a:r>
            <a:rPr lang="hr-HR" sz="1800" kern="1200" dirty="0" smtClean="0"/>
            <a:t> 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800" kern="1200" dirty="0" smtClean="0"/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smtClean="0"/>
            <a:t>NISOO </a:t>
          </a:r>
          <a:r>
            <a:rPr lang="hr-HR" sz="1800" kern="1200" dirty="0" err="1" smtClean="0"/>
            <a:t>is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information</a:t>
          </a:r>
          <a:r>
            <a:rPr lang="hr-HR" sz="1800" kern="1200" dirty="0" smtClean="0"/>
            <a:t> system </a:t>
          </a:r>
          <a:r>
            <a:rPr lang="hr-HR" sz="1800" kern="1200" dirty="0" err="1" smtClean="0"/>
            <a:t>that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brings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together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records</a:t>
          </a:r>
          <a:r>
            <a:rPr lang="hr-HR" sz="1800" kern="1200" dirty="0" smtClean="0"/>
            <a:t> on </a:t>
          </a:r>
          <a:r>
            <a:rPr lang="hr-HR" sz="1800" kern="1200" dirty="0" err="1" smtClean="0"/>
            <a:t>institutions</a:t>
          </a:r>
          <a:r>
            <a:rPr lang="hr-HR" sz="1800" kern="1200" dirty="0" smtClean="0"/>
            <a:t>, </a:t>
          </a:r>
          <a:r>
            <a:rPr lang="hr-HR" sz="1800" kern="1200" dirty="0" err="1" smtClean="0"/>
            <a:t>education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programs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and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evaluation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programs</a:t>
          </a:r>
          <a:r>
            <a:rPr lang="hr-HR" sz="1800" kern="1200" dirty="0" smtClean="0"/>
            <a:t>, </a:t>
          </a:r>
          <a:r>
            <a:rPr lang="hr-HR" sz="1800" kern="1200" dirty="0" err="1" smtClean="0"/>
            <a:t>participants</a:t>
          </a:r>
          <a:r>
            <a:rPr lang="hr-HR" sz="1800" kern="1200" dirty="0" smtClean="0"/>
            <a:t>, </a:t>
          </a:r>
          <a:r>
            <a:rPr lang="hr-HR" sz="1800" kern="1200" dirty="0" err="1" smtClean="0"/>
            <a:t>applicants</a:t>
          </a:r>
          <a:r>
            <a:rPr lang="hr-HR" sz="1800" kern="1200" dirty="0" smtClean="0"/>
            <a:t>, </a:t>
          </a:r>
          <a:r>
            <a:rPr lang="hr-HR" sz="1800" kern="1200" dirty="0" err="1" smtClean="0"/>
            <a:t>andragogic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leaders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and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teachers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in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adult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education</a:t>
          </a:r>
          <a:r>
            <a:rPr lang="hr-HR" sz="1800" kern="1200" dirty="0" smtClean="0"/>
            <a:t>, as </a:t>
          </a:r>
          <a:r>
            <a:rPr lang="hr-HR" sz="1800" kern="1200" dirty="0" err="1" smtClean="0"/>
            <a:t>well</a:t>
          </a:r>
          <a:r>
            <a:rPr lang="hr-HR" sz="1800" kern="1200" dirty="0" smtClean="0"/>
            <a:t> as </a:t>
          </a:r>
          <a:r>
            <a:rPr lang="hr-HR" sz="1800" kern="1200" dirty="0" err="1" smtClean="0"/>
            <a:t>records</a:t>
          </a:r>
          <a:r>
            <a:rPr lang="hr-HR" sz="1800" kern="1200" dirty="0" smtClean="0"/>
            <a:t> on </a:t>
          </a:r>
          <a:r>
            <a:rPr lang="hr-HR" sz="1800" kern="1200" dirty="0" err="1" smtClean="0"/>
            <a:t>other</a:t>
          </a:r>
          <a:r>
            <a:rPr lang="hr-HR" sz="1800" kern="1200" dirty="0" smtClean="0"/>
            <a:t> data </a:t>
          </a:r>
          <a:r>
            <a:rPr lang="hr-HR" sz="1800" kern="1200" dirty="0" err="1" smtClean="0"/>
            <a:t>important</a:t>
          </a:r>
          <a:r>
            <a:rPr lang="hr-HR" sz="1800" kern="1200" dirty="0" smtClean="0"/>
            <a:t> for monitoring </a:t>
          </a:r>
          <a:r>
            <a:rPr lang="hr-HR" sz="1800" kern="1200" dirty="0" err="1" smtClean="0"/>
            <a:t>the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situation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and</a:t>
          </a:r>
          <a:r>
            <a:rPr lang="hr-HR" sz="1800" kern="1200" dirty="0" smtClean="0"/>
            <a:t> development </a:t>
          </a:r>
          <a:r>
            <a:rPr lang="hr-HR" sz="1800" kern="1200" dirty="0" err="1" smtClean="0"/>
            <a:t>of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the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adult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education</a:t>
          </a:r>
          <a:r>
            <a:rPr lang="hr-HR" sz="1800" kern="1200" dirty="0" smtClean="0"/>
            <a:t> system,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err="1" smtClean="0"/>
            <a:t>it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is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managed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by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the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ministry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responsible</a:t>
          </a:r>
          <a:r>
            <a:rPr lang="hr-HR" sz="1800" kern="1200" dirty="0" smtClean="0"/>
            <a:t> for </a:t>
          </a:r>
          <a:r>
            <a:rPr lang="hr-HR" sz="1800" kern="1200" dirty="0" err="1" smtClean="0"/>
            <a:t>education</a:t>
          </a:r>
          <a:r>
            <a:rPr lang="hr-HR" sz="1800" kern="1200" dirty="0" smtClean="0"/>
            <a:t> </a:t>
          </a:r>
          <a:endParaRPr lang="en-US" sz="1800" b="1" kern="1200" dirty="0"/>
        </a:p>
      </dsp:txBody>
      <dsp:txXfrm>
        <a:off x="3765695" y="357692"/>
        <a:ext cx="4463847" cy="381057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01214A-759D-48E7-8E4D-E9E9993E01D5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D39E6-042A-45ED-B8D3-3F9FA2FF4C2B}">
      <dsp:nvSpPr>
        <dsp:cNvPr id="0" name=""/>
        <dsp:cNvSpPr/>
      </dsp:nvSpPr>
      <dsp:spPr>
        <a:xfrm>
          <a:off x="0" y="0"/>
          <a:ext cx="1645920" cy="452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400" kern="1200" dirty="0" err="1" smtClean="0"/>
            <a:t>What</a:t>
          </a:r>
          <a:r>
            <a:rPr lang="hr-HR" sz="3400" kern="1200" dirty="0" smtClean="0"/>
            <a:t> are </a:t>
          </a:r>
          <a:r>
            <a:rPr lang="hr-HR" sz="3400" kern="1200" dirty="0" err="1" smtClean="0"/>
            <a:t>we</a:t>
          </a:r>
          <a:r>
            <a:rPr lang="hr-HR" sz="3400" kern="1200" dirty="0" smtClean="0"/>
            <a:t> </a:t>
          </a:r>
          <a:r>
            <a:rPr lang="hr-HR" sz="3400" kern="1200" dirty="0" err="1" smtClean="0"/>
            <a:t>striving</a:t>
          </a:r>
          <a:r>
            <a:rPr lang="hr-HR" sz="3400" kern="1200" dirty="0" smtClean="0"/>
            <a:t> for?</a:t>
          </a:r>
          <a:endParaRPr lang="en-US" sz="3400" kern="1200" dirty="0"/>
        </a:p>
      </dsp:txBody>
      <dsp:txXfrm>
        <a:off x="0" y="0"/>
        <a:ext cx="1645920" cy="4525963"/>
      </dsp:txXfrm>
    </dsp:sp>
    <dsp:sp modelId="{6075475C-A2B9-4F6A-8C34-155697D3A66A}">
      <dsp:nvSpPr>
        <dsp:cNvPr id="0" name=""/>
        <dsp:cNvSpPr/>
      </dsp:nvSpPr>
      <dsp:spPr>
        <a:xfrm>
          <a:off x="1769364" y="70718"/>
          <a:ext cx="6460236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700" kern="1200" dirty="0" smtClean="0"/>
            <a:t>- </a:t>
          </a:r>
          <a:r>
            <a:rPr lang="hr-HR" sz="1700" kern="1200" dirty="0" err="1" smtClean="0"/>
            <a:t>Recognition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role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adult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education</a:t>
          </a:r>
          <a:r>
            <a:rPr lang="hr-HR" sz="1700" kern="1200" dirty="0" smtClean="0"/>
            <a:t> for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development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economy</a:t>
          </a:r>
          <a:r>
            <a:rPr lang="hr-HR" sz="1700" kern="1200" dirty="0" smtClean="0"/>
            <a:t> 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700" kern="1200" dirty="0" smtClean="0"/>
            <a:t>-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social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component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inclusion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in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education</a:t>
          </a:r>
          <a:r>
            <a:rPr lang="hr-HR" sz="1700" kern="1200" dirty="0" smtClean="0"/>
            <a:t> for </a:t>
          </a:r>
          <a:r>
            <a:rPr lang="hr-HR" sz="1700" kern="1200" dirty="0" err="1" smtClean="0"/>
            <a:t>everyone</a:t>
          </a:r>
          <a:r>
            <a:rPr lang="hr-HR" sz="1700" kern="1200" dirty="0" smtClean="0"/>
            <a:t> </a:t>
          </a:r>
          <a:endParaRPr lang="en-US" sz="1700" kern="1200" dirty="0"/>
        </a:p>
      </dsp:txBody>
      <dsp:txXfrm>
        <a:off x="1769364" y="70718"/>
        <a:ext cx="6460236" cy="1414363"/>
      </dsp:txXfrm>
    </dsp:sp>
    <dsp:sp modelId="{797EDAA6-08B0-44C8-8804-456C0D86CDAB}">
      <dsp:nvSpPr>
        <dsp:cNvPr id="0" name=""/>
        <dsp:cNvSpPr/>
      </dsp:nvSpPr>
      <dsp:spPr>
        <a:xfrm>
          <a:off x="1645920" y="1485081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C661BB-DF08-4FBB-BBAE-1131160D4A53}">
      <dsp:nvSpPr>
        <dsp:cNvPr id="0" name=""/>
        <dsp:cNvSpPr/>
      </dsp:nvSpPr>
      <dsp:spPr>
        <a:xfrm>
          <a:off x="1769364" y="1555799"/>
          <a:ext cx="6460236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1700" kern="1200" dirty="0" smtClean="0"/>
            <a:t>- </a:t>
          </a:r>
          <a:r>
            <a:rPr lang="hr-HR" sz="1700" kern="1200" dirty="0" err="1" smtClean="0"/>
            <a:t>Raising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visibility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and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quality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AE </a:t>
          </a:r>
          <a:r>
            <a:rPr lang="hr-HR" sz="1700" kern="1200" dirty="0" err="1" smtClean="0"/>
            <a:t>service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providers</a:t>
          </a:r>
          <a:r>
            <a:rPr lang="hr-HR" sz="1700" kern="1200" dirty="0" smtClean="0"/>
            <a:t> 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r-HR" sz="17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1700" kern="1200" dirty="0" smtClean="0"/>
            <a:t>- </a:t>
          </a:r>
          <a:r>
            <a:rPr lang="hr-HR" sz="1700" kern="1200" dirty="0" err="1" smtClean="0"/>
            <a:t>Further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cooperation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all</a:t>
          </a:r>
          <a:r>
            <a:rPr lang="hr-HR" sz="1700" kern="1200" dirty="0" smtClean="0"/>
            <a:t> system </a:t>
          </a:r>
          <a:r>
            <a:rPr lang="hr-HR" sz="1700" kern="1200" dirty="0" err="1" smtClean="0"/>
            <a:t>stakeholders</a:t>
          </a:r>
          <a:r>
            <a:rPr lang="hr-HR" sz="1700" kern="1200" dirty="0" smtClean="0"/>
            <a:t>: </a:t>
          </a:r>
          <a:r>
            <a:rPr lang="hr-HR" sz="1700" kern="1200" dirty="0" err="1" smtClean="0"/>
            <a:t>from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labor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market</a:t>
          </a:r>
          <a:r>
            <a:rPr lang="hr-HR" sz="1700" kern="1200" dirty="0" smtClean="0"/>
            <a:t>, </a:t>
          </a:r>
          <a:r>
            <a:rPr lang="hr-HR" sz="1700" kern="1200" dirty="0" err="1" smtClean="0"/>
            <a:t>policy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makers</a:t>
          </a:r>
          <a:r>
            <a:rPr lang="hr-HR" sz="1700" kern="1200" dirty="0" smtClean="0"/>
            <a:t> to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end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user</a:t>
          </a:r>
          <a:r>
            <a:rPr lang="hr-HR" sz="1700" kern="1200" dirty="0" smtClean="0"/>
            <a:t> </a:t>
          </a:r>
          <a:endParaRPr lang="en-US" sz="1700" kern="1200" dirty="0"/>
        </a:p>
      </dsp:txBody>
      <dsp:txXfrm>
        <a:off x="1769364" y="1555799"/>
        <a:ext cx="6460236" cy="1414363"/>
      </dsp:txXfrm>
    </dsp:sp>
    <dsp:sp modelId="{863AA56A-196C-48F8-A98B-3EC888507BCC}">
      <dsp:nvSpPr>
        <dsp:cNvPr id="0" name=""/>
        <dsp:cNvSpPr/>
      </dsp:nvSpPr>
      <dsp:spPr>
        <a:xfrm>
          <a:off x="1645920" y="2970163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A3EA6-0ACF-489C-9525-9EFC64EFBB91}">
      <dsp:nvSpPr>
        <dsp:cNvPr id="0" name=""/>
        <dsp:cNvSpPr/>
      </dsp:nvSpPr>
      <dsp:spPr>
        <a:xfrm>
          <a:off x="1769364" y="3040881"/>
          <a:ext cx="6460236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1700" kern="1200" dirty="0" smtClean="0"/>
            <a:t>- </a:t>
          </a:r>
          <a:r>
            <a:rPr lang="hr-HR" sz="1700" kern="1200" dirty="0" err="1" smtClean="0"/>
            <a:t>Further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strengthening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system </a:t>
          </a:r>
          <a:r>
            <a:rPr lang="hr-HR" sz="1700" kern="1200" dirty="0" err="1" smtClean="0"/>
            <a:t>and</a:t>
          </a:r>
          <a:r>
            <a:rPr lang="hr-HR" sz="1700" kern="1200" dirty="0" smtClean="0"/>
            <a:t> development </a:t>
          </a:r>
          <a:r>
            <a:rPr lang="hr-HR" sz="1700" kern="1200" dirty="0" err="1" smtClean="0"/>
            <a:t>support</a:t>
          </a:r>
          <a:r>
            <a:rPr lang="hr-HR" sz="1700" kern="1200" dirty="0" smtClean="0"/>
            <a:t> 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r-HR" sz="17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1700" kern="1200" dirty="0" smtClean="0"/>
            <a:t>- </a:t>
          </a:r>
          <a:r>
            <a:rPr lang="hr-HR" sz="1700" kern="1200" dirty="0" err="1" smtClean="0"/>
            <a:t>Achieving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involvement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of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adults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in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the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education</a:t>
          </a:r>
          <a:r>
            <a:rPr lang="hr-HR" sz="1700" kern="1200" dirty="0" smtClean="0"/>
            <a:t> system for a </a:t>
          </a:r>
          <a:r>
            <a:rPr lang="hr-HR" sz="1700" kern="1200" dirty="0" err="1" smtClean="0"/>
            <a:t>sustainable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and</a:t>
          </a:r>
          <a:r>
            <a:rPr lang="hr-HR" sz="1700" kern="1200" dirty="0" smtClean="0"/>
            <a:t> </a:t>
          </a:r>
          <a:r>
            <a:rPr lang="hr-HR" sz="1700" kern="1200" dirty="0" err="1" smtClean="0"/>
            <a:t>successful</a:t>
          </a:r>
          <a:r>
            <a:rPr lang="hr-HR" sz="1700" kern="1200" dirty="0" smtClean="0"/>
            <a:t> future</a:t>
          </a:r>
          <a:endParaRPr lang="en-US" sz="1700" kern="1200" dirty="0" smtClean="0"/>
        </a:p>
        <a:p>
          <a:pPr lvl="0" algn="l">
            <a:spcBef>
              <a:spcPct val="0"/>
            </a:spcBef>
          </a:pPr>
          <a:endParaRPr lang="en-US" sz="1700" kern="1200" dirty="0"/>
        </a:p>
      </dsp:txBody>
      <dsp:txXfrm>
        <a:off x="1769364" y="3040881"/>
        <a:ext cx="6460236" cy="1414363"/>
      </dsp:txXfrm>
    </dsp:sp>
    <dsp:sp modelId="{704F03CB-475C-4B43-BC53-C0B68DE30D3F}">
      <dsp:nvSpPr>
        <dsp:cNvPr id="0" name=""/>
        <dsp:cNvSpPr/>
      </dsp:nvSpPr>
      <dsp:spPr>
        <a:xfrm>
          <a:off x="1645920" y="4455244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9079" y="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383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9079" y="928383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97E4C88-5017-4B78-989A-A5FA9AB8F6B8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3071859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9079" y="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33425"/>
            <a:ext cx="4886325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465" y="4642763"/>
            <a:ext cx="5379720" cy="4398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83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9079" y="9283830"/>
            <a:ext cx="2914015" cy="48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A9B0BD0-D4B2-4699-929C-C3941F9BDA32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71394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ABDE94-C954-4FD4-8BA1-D71FA73D7CE4}" type="slidenum">
              <a:rPr lang="hr-HR" altLang="en-US"/>
              <a:pPr eaLnBrk="1" hangingPunct="1">
                <a:spcBef>
                  <a:spcPct val="0"/>
                </a:spcBef>
              </a:pPr>
              <a:t>1</a:t>
            </a:fld>
            <a:endParaRPr lang="hr-HR" alt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r-Latn-R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06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0A100B-0A20-47F9-976D-BB18D913BBE7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48287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1C637-B37B-46A9-A5A3-428CB0EC33C3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3041731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34EF2A-5AFA-4301-B8F9-E8A0483698C6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58544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A0F73-5C57-4317-9EE3-EA46B1708A6B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52055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E49B24-4729-4070-B746-07AA621006D6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203834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55A97-B306-4FB4-B221-D8B8DF63EECC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270207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45729D-C2A5-4312-B847-42273B99D148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55832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0C17E-4212-4A7F-A5C8-413B08E4B96A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82965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CC376A-F809-49A8-B4A9-3154C5AC2D30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82801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63367-6150-4FFB-A32F-F45DFA056CF5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892718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B36085-6E6B-41CA-92C5-3B0FD3E01538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4119783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3DDA8-AA67-40F2-978A-129FB3D9DB54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71392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64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51800" y="6457950"/>
            <a:ext cx="6350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accent2"/>
                </a:solidFill>
                <a:latin typeface="Book Antiqua" panose="02040602050305030304" pitchFamily="18" charset="0"/>
              </a:defRPr>
            </a:lvl1pPr>
          </a:lstStyle>
          <a:p>
            <a:fld id="{9D8269F9-3A4C-4C46-A2B6-A0AA1450EF4F}" type="slidenum">
              <a:rPr lang="hr-HR" altLang="sr-Latn-RS"/>
              <a:pPr/>
              <a:t>‹#›</a:t>
            </a:fld>
            <a:endParaRPr lang="hr-HR" altLang="sr-Latn-RS" dirty="0"/>
          </a:p>
        </p:txBody>
      </p:sp>
      <p:pic>
        <p:nvPicPr>
          <p:cNvPr id="1027" name="Picture 1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3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81130" y="2462129"/>
            <a:ext cx="8340725" cy="1583659"/>
          </a:xfrm>
          <a:solidFill>
            <a:srgbClr val="92D050"/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r-Latn-RS" altLang="en-US" sz="4000" b="1" i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Adult education system in Croatia</a:t>
            </a:r>
            <a:endParaRPr lang="sr-Latn-RS" altLang="en-US" sz="2400" b="1" i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sr-Latn-RS" altLang="en-US" sz="2400" b="1" i="1" dirty="0" smtClean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sr-Latn-RS" altLang="en-US" sz="2400" b="1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hr-HR" altLang="en-US" sz="2000" dirty="0" smtClean="0">
              <a:solidFill>
                <a:schemeClr val="accent2"/>
              </a:solidFill>
              <a:latin typeface="+mj-lt"/>
            </a:endParaRPr>
          </a:p>
          <a:p>
            <a:pPr eaLnBrk="1" hangingPunct="1"/>
            <a:endParaRPr lang="hr-HR" altLang="en-US" sz="1400" dirty="0" smtClean="0">
              <a:solidFill>
                <a:schemeClr val="accent2"/>
              </a:solidFill>
              <a:latin typeface="+mj-lt"/>
            </a:endParaRPr>
          </a:p>
          <a:p>
            <a:pPr eaLnBrk="1" hangingPunct="1"/>
            <a:r>
              <a:rPr lang="hr-HR" altLang="en-US" sz="1400" b="1" dirty="0" smtClean="0">
                <a:solidFill>
                  <a:schemeClr val="bg2"/>
                </a:solidFill>
                <a:latin typeface="+mj-lt"/>
              </a:rPr>
              <a:t>Dr. Ivana Krešić Klaucke</a:t>
            </a:r>
          </a:p>
          <a:p>
            <a:pPr eaLnBrk="1" hangingPunct="1"/>
            <a:r>
              <a:rPr lang="hr-HR" altLang="en-US" sz="1400" i="1" dirty="0" err="1" smtClean="0">
                <a:solidFill>
                  <a:schemeClr val="bg2"/>
                </a:solidFill>
                <a:latin typeface="+mj-lt"/>
              </a:rPr>
              <a:t>Head</a:t>
            </a:r>
            <a:r>
              <a:rPr lang="hr-HR" altLang="en-US" sz="1400" i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hr-HR" altLang="en-US" sz="1400" i="1" dirty="0" err="1" smtClean="0">
                <a:solidFill>
                  <a:schemeClr val="bg2"/>
                </a:solidFill>
                <a:latin typeface="+mj-lt"/>
              </a:rPr>
              <a:t>of</a:t>
            </a:r>
            <a:r>
              <a:rPr lang="hr-HR" altLang="en-US" sz="1400" i="1" dirty="0" smtClean="0">
                <a:solidFill>
                  <a:schemeClr val="bg2"/>
                </a:solidFill>
                <a:latin typeface="+mj-lt"/>
              </a:rPr>
              <a:t> Department for </a:t>
            </a:r>
            <a:r>
              <a:rPr lang="hr-HR" altLang="en-US" sz="1400" i="1" dirty="0" err="1" smtClean="0">
                <a:solidFill>
                  <a:schemeClr val="bg2"/>
                </a:solidFill>
                <a:latin typeface="+mj-lt"/>
              </a:rPr>
              <a:t>Adult</a:t>
            </a:r>
            <a:r>
              <a:rPr lang="hr-HR" altLang="en-US" sz="1400" i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hr-HR" altLang="en-US" sz="1400" i="1" dirty="0" err="1" smtClean="0">
                <a:solidFill>
                  <a:schemeClr val="bg2"/>
                </a:solidFill>
                <a:latin typeface="+mj-lt"/>
              </a:rPr>
              <a:t>Education</a:t>
            </a:r>
            <a:endParaRPr lang="hr-HR" altLang="en-US" sz="1400" i="1" dirty="0" smtClean="0">
              <a:solidFill>
                <a:schemeClr val="bg2"/>
              </a:solidFill>
              <a:latin typeface="+mj-lt"/>
            </a:endParaRPr>
          </a:p>
          <a:p>
            <a:pPr eaLnBrk="1" hangingPunct="1"/>
            <a:endParaRPr lang="sr-Latn-RS" altLang="en-US" sz="1100" i="1" dirty="0" smtClean="0">
              <a:solidFill>
                <a:schemeClr val="bg2"/>
              </a:solidFill>
              <a:latin typeface="+mj-lt"/>
            </a:endParaRPr>
          </a:p>
          <a:p>
            <a:pPr eaLnBrk="1" hangingPunct="1"/>
            <a:r>
              <a:rPr lang="sr-Latn-RS" altLang="en-US" sz="1100" i="1" dirty="0" smtClean="0">
                <a:solidFill>
                  <a:schemeClr val="bg2"/>
                </a:solidFill>
                <a:latin typeface="+mj-lt"/>
              </a:rPr>
              <a:t>October 2nd 2023.</a:t>
            </a:r>
            <a:endParaRPr lang="sr-Latn-RS" altLang="en-US" sz="1100" i="1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478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0229"/>
            <a:ext cx="8229600" cy="679267"/>
          </a:xfrm>
        </p:spPr>
        <p:txBody>
          <a:bodyPr/>
          <a:lstStyle/>
          <a:p>
            <a:r>
              <a:rPr lang="hr-HR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Education</a:t>
            </a:r>
            <a:r>
              <a:rPr lang="hr-HR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system </a:t>
            </a:r>
            <a:r>
              <a:rPr lang="hr-HR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in</a:t>
            </a:r>
            <a:r>
              <a:rPr lang="hr-HR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Croatia</a:t>
            </a:r>
            <a:endParaRPr lang="hr-HR" dirty="0">
              <a:solidFill>
                <a:schemeClr val="bg2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8325" y="1934369"/>
            <a:ext cx="5467350" cy="38576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2</a:t>
            </a:fld>
            <a:endParaRPr lang="hr-HR" altLang="sr-Latn-RS" dirty="0"/>
          </a:p>
        </p:txBody>
      </p:sp>
      <p:sp>
        <p:nvSpPr>
          <p:cNvPr id="6" name="Rectangle 5"/>
          <p:cNvSpPr/>
          <p:nvPr/>
        </p:nvSpPr>
        <p:spPr>
          <a:xfrm>
            <a:off x="7045234" y="2394857"/>
            <a:ext cx="1288869" cy="27867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Entry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to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the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labour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market</a:t>
            </a:r>
            <a:endParaRPr lang="hr-HR" sz="900" dirty="0">
              <a:solidFill>
                <a:schemeClr val="bg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45233" y="1488236"/>
            <a:ext cx="1288869" cy="27867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Entry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to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the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labour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market</a:t>
            </a:r>
            <a:endParaRPr lang="hr-HR" sz="900" dirty="0">
              <a:solidFill>
                <a:schemeClr val="bg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914606" y="1766910"/>
            <a:ext cx="130627" cy="167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57200" y="2943497"/>
            <a:ext cx="1162594" cy="2151017"/>
          </a:xfrm>
          <a:prstGeom prst="rect">
            <a:avLst/>
          </a:prstGeom>
          <a:solidFill>
            <a:srgbClr val="007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ADULT EDUCATION</a:t>
            </a:r>
          </a:p>
          <a:p>
            <a:pPr algn="ctr"/>
            <a:r>
              <a:rPr lang="hr-H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hr-HR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formal</a:t>
            </a:r>
            <a:r>
              <a:rPr lang="hr-H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,</a:t>
            </a:r>
            <a:r>
              <a:rPr lang="hr-H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hr-HR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non-formal</a:t>
            </a:r>
            <a:r>
              <a:rPr lang="hr-H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hr-HR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and</a:t>
            </a:r>
            <a:r>
              <a:rPr lang="hr-H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hr-HR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informal</a:t>
            </a:r>
            <a:r>
              <a:rPr lang="hr-H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619794" y="3483429"/>
            <a:ext cx="2185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619794" y="4558938"/>
            <a:ext cx="2185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79120" y="2673531"/>
            <a:ext cx="6532" cy="26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5314" y="2312125"/>
            <a:ext cx="1288869" cy="27867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Entry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to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the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labour</a:t>
            </a:r>
            <a:r>
              <a:rPr lang="hr-HR" sz="9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hr-HR" sz="900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market</a:t>
            </a:r>
            <a:endParaRPr lang="hr-HR" sz="900" dirty="0">
              <a:solidFill>
                <a:schemeClr val="bg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1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5062"/>
            <a:ext cx="8229600" cy="642575"/>
          </a:xfrm>
        </p:spPr>
        <p:txBody>
          <a:bodyPr/>
          <a:lstStyle/>
          <a:p>
            <a:r>
              <a:rPr lang="hr-H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Governance</a:t>
            </a:r>
            <a:endParaRPr lang="hr-H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9505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3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78345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6897"/>
            <a:ext cx="8229600" cy="677409"/>
          </a:xfrm>
        </p:spPr>
        <p:txBody>
          <a:bodyPr/>
          <a:lstStyle/>
          <a:p>
            <a:r>
              <a:rPr lang="hr-HR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Adult</a:t>
            </a:r>
            <a:r>
              <a:rPr lang="hr-HR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rial Narrow" panose="020B0606020202030204" pitchFamily="34" charset="0"/>
              </a:rPr>
              <a:t>education</a:t>
            </a:r>
            <a:endParaRPr lang="hr-HR" dirty="0">
              <a:solidFill>
                <a:schemeClr val="bg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5759011"/>
              </p:ext>
            </p:extLst>
          </p:nvPr>
        </p:nvGraphicFramePr>
        <p:xfrm>
          <a:off x="457200" y="161761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4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296194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5063170"/>
              </p:ext>
            </p:extLst>
          </p:nvPr>
        </p:nvGraphicFramePr>
        <p:xfrm>
          <a:off x="457200" y="141763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5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126031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8229600" cy="625158"/>
          </a:xfrm>
        </p:spPr>
        <p:txBody>
          <a:bodyPr/>
          <a:lstStyle/>
          <a:p>
            <a:r>
              <a:rPr lang="hr-HR" dirty="0" smtClean="0"/>
              <a:t>Legislative </a:t>
            </a:r>
            <a:r>
              <a:rPr lang="hr-HR" dirty="0" err="1" smtClean="0"/>
              <a:t>framework</a:t>
            </a:r>
            <a:endParaRPr lang="hr-H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3225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6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4011669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8229600" cy="625158"/>
          </a:xfrm>
        </p:spPr>
        <p:txBody>
          <a:bodyPr/>
          <a:lstStyle/>
          <a:p>
            <a:r>
              <a:rPr lang="hr-HR" dirty="0" smtClean="0"/>
              <a:t>Legislative </a:t>
            </a:r>
            <a:r>
              <a:rPr lang="hr-HR" dirty="0" err="1" smtClean="0"/>
              <a:t>framework</a:t>
            </a:r>
            <a:endParaRPr lang="hr-H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9245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7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872102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6354"/>
            <a:ext cx="8229600" cy="651284"/>
          </a:xfrm>
        </p:spPr>
        <p:txBody>
          <a:bodyPr/>
          <a:lstStyle/>
          <a:p>
            <a:r>
              <a:rPr lang="hr-H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Legislative </a:t>
            </a:r>
            <a:r>
              <a:rPr lang="hr-H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framework</a:t>
            </a:r>
            <a:endParaRPr lang="hr-H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29476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8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51474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7416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9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425837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7358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10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31971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4339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11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978936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60656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12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58794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9872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13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401496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60060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14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4226929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pPr marL="0" indent="0" algn="ctr">
              <a:buNone/>
            </a:pPr>
            <a:endParaRPr lang="hr-HR" dirty="0" smtClean="0"/>
          </a:p>
          <a:p>
            <a:pPr marL="0" indent="0" algn="ctr">
              <a:buNone/>
            </a:pPr>
            <a:endParaRPr lang="hr-HR" dirty="0"/>
          </a:p>
          <a:p>
            <a:pPr marL="0" indent="0" algn="ctr">
              <a:buNone/>
            </a:pPr>
            <a:endParaRPr lang="hr-HR" dirty="0" smtClean="0"/>
          </a:p>
          <a:p>
            <a:pPr marL="0" indent="0" algn="ctr">
              <a:buNone/>
            </a:pPr>
            <a:r>
              <a:rPr lang="hr-HR" dirty="0" err="1" smtClean="0"/>
              <a:t>Thank</a:t>
            </a:r>
            <a:r>
              <a:rPr lang="hr-HR" dirty="0" smtClean="0"/>
              <a:t> </a:t>
            </a:r>
            <a:r>
              <a:rPr lang="hr-HR" dirty="0" err="1" smtClean="0"/>
              <a:t>you</a:t>
            </a:r>
            <a:r>
              <a:rPr lang="hr-HR" dirty="0" smtClean="0"/>
              <a:t>!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C637-B37B-46A9-A5A3-428CB0EC33C3}" type="slidenum">
              <a:rPr lang="hr-HR" altLang="sr-Latn-RS" smtClean="0"/>
              <a:pPr/>
              <a:t>15</a:t>
            </a:fld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401056499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3809</TotalTime>
  <Words>1001</Words>
  <Application>Microsoft Office PowerPoint</Application>
  <PresentationFormat>On-screen Show (4:3)</PresentationFormat>
  <Paragraphs>129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Book Antiqua</vt:lpstr>
      <vt:lpstr>Calibri</vt:lpstr>
      <vt:lpstr>Tahoma</vt:lpstr>
      <vt:lpstr>Default Design</vt:lpstr>
      <vt:lpstr>PowerPoint Presentation</vt:lpstr>
      <vt:lpstr>Education system in Croatia</vt:lpstr>
      <vt:lpstr>Governance</vt:lpstr>
      <vt:lpstr>Adult education</vt:lpstr>
      <vt:lpstr>PowerPoint Presentation</vt:lpstr>
      <vt:lpstr>Legislative framework</vt:lpstr>
      <vt:lpstr>Legislative framework</vt:lpstr>
      <vt:lpstr>Legislative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MZT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azurirano 17-1-2018</dc:creator>
  <cp:lastModifiedBy>Ivana Krešić Klaucke</cp:lastModifiedBy>
  <cp:revision>525</cp:revision>
  <cp:lastPrinted>2023-04-21T15:18:19Z</cp:lastPrinted>
  <dcterms:created xsi:type="dcterms:W3CDTF">2004-06-15T07:55:20Z</dcterms:created>
  <dcterms:modified xsi:type="dcterms:W3CDTF">2023-10-02T06:32:59Z</dcterms:modified>
</cp:coreProperties>
</file>